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8288000" cy="10287000"/>
  <p:notesSz cx="6858000" cy="9144000"/>
  <p:embeddedFontLst>
    <p:embeddedFont>
      <p:font typeface="F37 Gruffy 1" panose="020B0604020202020204" charset="0"/>
      <p:regular r:id="rId17"/>
    </p:embeddedFont>
    <p:embeddedFont>
      <p:font typeface="F37 Gruffy 2" panose="020B0604020202020204" charset="0"/>
      <p:regular r:id="rId18"/>
    </p:embeddedFont>
    <p:embeddedFont>
      <p:font typeface="F37 Gruffy 3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E726F8-4E3C-400F-A691-4B717B1E440F}" v="1" dt="2025-05-20T10:51:33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64183" autoAdjust="0"/>
  </p:normalViewPr>
  <p:slideViewPr>
    <p:cSldViewPr>
      <p:cViewPr varScale="1">
        <p:scale>
          <a:sx n="55" d="100"/>
          <a:sy n="55" d="100"/>
        </p:scale>
        <p:origin x="65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Guide Behavior and Decision-Making:</a:t>
            </a:r>
          </a:p>
          <a:p>
            <a:r>
              <a:rPr lang="en-US" dirty="0"/>
              <a:t>Values provide a framework for making responsible choices and handling challenges.</a:t>
            </a:r>
          </a:p>
          <a:p>
            <a:endParaRPr lang="en-US" dirty="0"/>
          </a:p>
          <a:p>
            <a:r>
              <a:rPr lang="en-US" dirty="0"/>
              <a:t>Promote Academic and Social Success:</a:t>
            </a:r>
          </a:p>
          <a:p>
            <a:r>
              <a:rPr lang="en-US" dirty="0"/>
              <a:t>Values like perseverance and responsibility support learning and help students build positive relationships.</a:t>
            </a:r>
          </a:p>
          <a:p>
            <a:endParaRPr lang="en-US" dirty="0"/>
          </a:p>
          <a:p>
            <a:r>
              <a:rPr lang="en-US" dirty="0"/>
              <a:t>Prepare for Life Beyond School:</a:t>
            </a:r>
          </a:p>
          <a:p>
            <a:r>
              <a:rPr lang="en-US" dirty="0"/>
              <a:t>Living by strong values prepares students for citizenship, careers, and personal growth.</a:t>
            </a:r>
          </a:p>
          <a:p>
            <a:r>
              <a:rPr lang="en-US" dirty="0"/>
              <a:t>When school values are truly lived—they help everyone feel like they belong and that their wellbeing matters. This makes schools healthier, happier places for both learning and working.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1uw1dikibnh8j.cloudfront.net/media/11448/3rdanna-freud-booklet-staff-wellbeing-welsh.pdf" TargetMode="Externa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brandplatform.annafreud.org/share/b3hnhps7DmPbFC32pAvM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11" Type="http://schemas.openxmlformats.org/officeDocument/2006/relationships/hyperlink" Target="https://drdansiegel.com/healthy-mind-platter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www.annafreud.org/resources/schools-and-colleges/5-steps/leading-change/ensure-there-is-a-robust-mental-health-and-wellbeing-policy/" TargetMode="External"/><Relationship Id="rId4" Type="http://schemas.openxmlformats.org/officeDocument/2006/relationships/notesSlide" Target="../notesSlides/notesSlide11.xml"/><Relationship Id="rId9" Type="http://schemas.openxmlformats.org/officeDocument/2006/relationships/hyperlink" Target="https://www.annafreud.org/resources/schools-and-colleges/wellbeing-measurement-for-school-staff-survey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hyperlink" Target="https://drdansiegel.com/healthy-mind-platter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53701"/>
            <a:ext cx="18288000" cy="11394402"/>
          </a:xfrm>
          <a:custGeom>
            <a:avLst/>
            <a:gdLst/>
            <a:ahLst/>
            <a:cxnLst/>
            <a:rect l="l" t="t" r="r" b="b"/>
            <a:pathLst>
              <a:path w="18288000" h="11394402">
                <a:moveTo>
                  <a:pt x="0" y="0"/>
                </a:moveTo>
                <a:lnTo>
                  <a:pt x="18288000" y="0"/>
                </a:lnTo>
                <a:lnTo>
                  <a:pt x="18288000" y="11394402"/>
                </a:lnTo>
                <a:lnTo>
                  <a:pt x="0" y="11394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93023" y="394095"/>
            <a:ext cx="6958591" cy="2365921"/>
          </a:xfrm>
          <a:custGeom>
            <a:avLst/>
            <a:gdLst/>
            <a:ahLst/>
            <a:cxnLst/>
            <a:rect l="l" t="t" r="r" b="b"/>
            <a:pathLst>
              <a:path w="6958591" h="2365921">
                <a:moveTo>
                  <a:pt x="0" y="0"/>
                </a:moveTo>
                <a:lnTo>
                  <a:pt x="6958591" y="0"/>
                </a:lnTo>
                <a:lnTo>
                  <a:pt x="6958591" y="2365921"/>
                </a:lnTo>
                <a:lnTo>
                  <a:pt x="0" y="23659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200400" y="7583838"/>
            <a:ext cx="12616197" cy="4204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</a:pPr>
            <a:r>
              <a:rPr lang="en-US" sz="5942" dirty="0">
                <a:solidFill>
                  <a:srgbClr val="FFFFFF"/>
                </a:solidFill>
                <a:latin typeface="F37 Gruffy 1"/>
                <a:ea typeface="F37 Gruffy 1"/>
                <a:cs typeface="F37 Gruffy 1"/>
                <a:sym typeface="F37 Gruffy 1"/>
              </a:rPr>
              <a:t>Mental Health Awareness Week</a:t>
            </a:r>
          </a:p>
          <a:p>
            <a:pPr algn="ctr">
              <a:lnSpc>
                <a:spcPts val="8319"/>
              </a:lnSpc>
            </a:pPr>
            <a:r>
              <a:rPr lang="en-US" sz="5942" dirty="0">
                <a:solidFill>
                  <a:srgbClr val="FFFFFF"/>
                </a:solidFill>
                <a:latin typeface="F37 Gruffy 1"/>
                <a:ea typeface="F37 Gruffy 1"/>
                <a:cs typeface="F37 Gruffy 1"/>
                <a:sym typeface="F37 Gruffy 1"/>
              </a:rPr>
              <a:t>2025</a:t>
            </a:r>
          </a:p>
          <a:p>
            <a:pPr algn="ctr">
              <a:lnSpc>
                <a:spcPts val="8319"/>
              </a:lnSpc>
            </a:pPr>
            <a:r>
              <a:rPr lang="en-US" sz="5942" dirty="0">
                <a:solidFill>
                  <a:srgbClr val="FFFFFF"/>
                </a:solidFill>
                <a:latin typeface="F37 Gruffy 1"/>
                <a:ea typeface="F37 Gruffy 1"/>
                <a:cs typeface="F37 Gruffy 1"/>
                <a:sym typeface="F37 Gruffy 1"/>
              </a:rPr>
              <a:t> </a:t>
            </a:r>
          </a:p>
          <a:p>
            <a:pPr algn="ctr">
              <a:lnSpc>
                <a:spcPts val="8319"/>
              </a:lnSpc>
            </a:pPr>
            <a:endParaRPr lang="en-US" sz="5942" dirty="0">
              <a:solidFill>
                <a:srgbClr val="FFFFFF"/>
              </a:solidFill>
              <a:latin typeface="F37 Gruffy 1"/>
              <a:ea typeface="F37 Gruffy 1"/>
              <a:cs typeface="F37 Gruffy 1"/>
              <a:sym typeface="F37 Gruffy 1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AC80A9E-192C-5DF8-7894-C57D97609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4"/>
    </mc:Choice>
    <mc:Fallback xmlns="">
      <p:transition spd="slow" advTm="2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99029" y="1779717"/>
            <a:ext cx="11689942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Importance of connection and belonging </a:t>
            </a:r>
          </a:p>
        </p:txBody>
      </p:sp>
      <p:sp>
        <p:nvSpPr>
          <p:cNvPr id="3" name="Freeform 3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310393">
            <a:off x="5111426" y="1076157"/>
            <a:ext cx="7400342" cy="4484526"/>
          </a:xfrm>
          <a:custGeom>
            <a:avLst/>
            <a:gdLst/>
            <a:ahLst/>
            <a:cxnLst/>
            <a:rect l="l" t="t" r="r" b="b"/>
            <a:pathLst>
              <a:path w="7400342" h="4484526">
                <a:moveTo>
                  <a:pt x="0" y="0"/>
                </a:moveTo>
                <a:lnTo>
                  <a:pt x="7400342" y="0"/>
                </a:lnTo>
                <a:lnTo>
                  <a:pt x="7400342" y="4484526"/>
                </a:lnTo>
                <a:lnTo>
                  <a:pt x="0" y="44845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509" b="-325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42088" y="7198567"/>
            <a:ext cx="2735619" cy="2735619"/>
          </a:xfrm>
          <a:custGeom>
            <a:avLst/>
            <a:gdLst/>
            <a:ahLst/>
            <a:cxnLst/>
            <a:rect l="l" t="t" r="r" b="b"/>
            <a:pathLst>
              <a:path w="2735619" h="2735619">
                <a:moveTo>
                  <a:pt x="0" y="0"/>
                </a:moveTo>
                <a:lnTo>
                  <a:pt x="2735619" y="0"/>
                </a:lnTo>
                <a:lnTo>
                  <a:pt x="2735619" y="2735619"/>
                </a:lnTo>
                <a:lnTo>
                  <a:pt x="0" y="27356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809897" y="3185070"/>
            <a:ext cx="14668207" cy="42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4"/>
              </a:lnSpc>
            </a:pPr>
            <a:r>
              <a:rPr lang="en-US" sz="4738">
                <a:solidFill>
                  <a:srgbClr val="000000"/>
                </a:solidFill>
                <a:latin typeface="F37 Gruffy 2"/>
                <a:ea typeface="F37 Gruffy 2"/>
                <a:cs typeface="F37 Gruffy 2"/>
                <a:sym typeface="F37 Gruffy 2"/>
              </a:rPr>
              <a:t>Taking the time to understand how school values are lived and embed through a relational approach creates a supportive environment where every member of the school community is given the opportunity to thrive.  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18AC5FA-A79A-94BA-8046-B29591AEF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8"/>
    </mc:Choice>
    <mc:Fallback xmlns="">
      <p:transition spd="slow" advTm="14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83796" y="1488038"/>
            <a:ext cx="7920408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Signposting </a:t>
            </a:r>
          </a:p>
        </p:txBody>
      </p:sp>
      <p:sp>
        <p:nvSpPr>
          <p:cNvPr id="3" name="Freeform 3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1093939">
            <a:off x="12628073" y="1281101"/>
            <a:ext cx="4016519" cy="3401970"/>
          </a:xfrm>
          <a:custGeom>
            <a:avLst/>
            <a:gdLst/>
            <a:ahLst/>
            <a:cxnLst/>
            <a:rect l="l" t="t" r="r" b="b"/>
            <a:pathLst>
              <a:path w="4016519" h="3401970">
                <a:moveTo>
                  <a:pt x="0" y="0"/>
                </a:moveTo>
                <a:lnTo>
                  <a:pt x="4016519" y="0"/>
                </a:lnTo>
                <a:lnTo>
                  <a:pt x="4016519" y="3401970"/>
                </a:lnTo>
                <a:lnTo>
                  <a:pt x="0" y="3401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280665" y="3545742"/>
            <a:ext cx="6850410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u="sng" dirty="0">
                <a:solidFill>
                  <a:schemeClr val="tx2"/>
                </a:solidFill>
                <a:latin typeface="F37 Gruffy 3" panose="020B0604020202020204" charset="0"/>
                <a:ea typeface="F37 Gruffy 1"/>
                <a:cs typeface="F37 Gruffy 1"/>
                <a:sym typeface="F37 Gruffy 1"/>
                <a:hlinkClick r:id="rId7" tooltip="https://brandplatform.annafreud.org/share/b3hnhps7DmPbFC32pAv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Supporting staff wellbeing in schools booklet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0665" y="4442185"/>
            <a:ext cx="7366397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u="sng" dirty="0">
                <a:solidFill>
                  <a:schemeClr val="tx2"/>
                </a:solidFill>
                <a:latin typeface="F37 Gruffy 3" panose="020B0604020202020204" charset="0"/>
                <a:ea typeface="F37 Gruffy 1"/>
                <a:cs typeface="F37 Gruffy 1"/>
                <a:sym typeface="F37 Gruffy 1"/>
                <a:hlinkClick r:id="rId8" tooltip="https://d1uw1dikibnh8j.cloudfront.net/media/11448/3rdanna-freud-booklet-staff-wellbeing-welsh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3rdanna-freud-booklet-staff-wellbeing-welsh.pdf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0665" y="5514978"/>
            <a:ext cx="8262938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u="sng" dirty="0">
                <a:solidFill>
                  <a:schemeClr val="tx2"/>
                </a:solidFill>
                <a:latin typeface="F37 Gruffy 3" panose="020B0604020202020204" charset="0"/>
                <a:ea typeface="F37 Gruffy 1"/>
                <a:cs typeface="F37 Gruffy 1"/>
                <a:sym typeface="F37 Gruffy 1"/>
                <a:hlinkClick r:id="rId9" tooltip="https://www.annafreud.org/resources/schools-and-colleges/wellbeing-measurement-for-school-staff-surve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Wellbeing measurements for school staff | Anna Freud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0665" y="6587493"/>
            <a:ext cx="10791974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u="sng" dirty="0">
                <a:solidFill>
                  <a:schemeClr val="tx2"/>
                </a:solidFill>
                <a:latin typeface="F37 Gruffy 3" panose="020B0604020202020204" charset="0"/>
                <a:ea typeface="F37 Gruffy 1"/>
                <a:cs typeface="F37 Gruffy 1"/>
                <a:sym typeface="F37 Gruffy 1"/>
                <a:hlinkClick r:id="rId10" tooltip="https://www.annafreud.org/resources/schools-and-colleges/5-steps/leading-change/ensure-there-is-a-robust-mental-health-and-wellbeing-polic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Guidance on Mental Health Policies for Schools &amp; Colleges | Anna Freud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3FD448-DA02-3836-8B42-B167C0EE64EC}"/>
              </a:ext>
            </a:extLst>
          </p:cNvPr>
          <p:cNvSpPr txBox="1"/>
          <p:nvPr/>
        </p:nvSpPr>
        <p:spPr>
          <a:xfrm>
            <a:off x="1280665" y="7628235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F37 Gruffy 3" panose="020B060402020202020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Healthy Mind Platter - Dr. Dan Siegel</a:t>
            </a:r>
            <a:endParaRPr lang="en-GB" sz="2400" b="1" dirty="0">
              <a:solidFill>
                <a:schemeClr val="tx2"/>
              </a:solidFill>
              <a:latin typeface="F37 Gruffy 3" panose="020B0604020202020204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35B3388-502A-BE57-2B3B-6DF886A92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CE440-46C8-FE3A-A5B3-1418BCDCDF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50259" y="5790960"/>
            <a:ext cx="3294270" cy="33965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2938FE-52D2-0BE5-FDC0-77D3EA061770}"/>
              </a:ext>
            </a:extLst>
          </p:cNvPr>
          <p:cNvSpPr txBox="1"/>
          <p:nvPr/>
        </p:nvSpPr>
        <p:spPr>
          <a:xfrm>
            <a:off x="12550259" y="5041334"/>
            <a:ext cx="3294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</a:rPr>
              <a:t>Feedback</a:t>
            </a:r>
            <a:r>
              <a:rPr lang="en-US" dirty="0"/>
              <a:t> 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5"/>
    </mc:Choice>
    <mc:Fallback xmlns="">
      <p:transition spd="slow" advTm="1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981200" y="2144561"/>
            <a:ext cx="6400800" cy="5997878"/>
          </a:xfrm>
          <a:custGeom>
            <a:avLst/>
            <a:gdLst/>
            <a:ahLst/>
            <a:cxnLst/>
            <a:rect l="l" t="t" r="r" b="b"/>
            <a:pathLst>
              <a:path w="7142650" h="6356958">
                <a:moveTo>
                  <a:pt x="0" y="0"/>
                </a:moveTo>
                <a:lnTo>
                  <a:pt x="7142650" y="0"/>
                </a:lnTo>
                <a:lnTo>
                  <a:pt x="714265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680513" y="7419964"/>
            <a:ext cx="2607487" cy="2607487"/>
          </a:xfrm>
          <a:custGeom>
            <a:avLst/>
            <a:gdLst/>
            <a:ahLst/>
            <a:cxnLst/>
            <a:rect l="l" t="t" r="r" b="b"/>
            <a:pathLst>
              <a:path w="2607487" h="2607487">
                <a:moveTo>
                  <a:pt x="0" y="0"/>
                </a:moveTo>
                <a:lnTo>
                  <a:pt x="2607487" y="0"/>
                </a:lnTo>
                <a:lnTo>
                  <a:pt x="2607487" y="2607487"/>
                </a:lnTo>
                <a:lnTo>
                  <a:pt x="0" y="2607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D95F49-83AC-841B-F47C-088F8B95A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181703"/>
            <a:ext cx="8244842" cy="54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C2503B-D166-9ED4-DB35-DE2D67AB06FB}"/>
              </a:ext>
            </a:extLst>
          </p:cNvPr>
          <p:cNvSpPr txBox="1"/>
          <p:nvPr/>
        </p:nvSpPr>
        <p:spPr>
          <a:xfrm>
            <a:off x="8991600" y="778349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9"/>
              </a:rPr>
              <a:t>Healthy Mind Platter - Dr. Dan Siegel</a:t>
            </a:r>
            <a:endParaRPr lang="en-GB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FB7B5453-01E2-B145-B82E-862A54DC4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27"/>
    </mc:Choice>
    <mc:Fallback xmlns="">
      <p:transition spd="slow" advTm="82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318574" y="4630316"/>
            <a:ext cx="5207648" cy="5207648"/>
          </a:xfrm>
          <a:custGeom>
            <a:avLst/>
            <a:gdLst/>
            <a:ahLst/>
            <a:cxnLst/>
            <a:rect l="l" t="t" r="r" b="b"/>
            <a:pathLst>
              <a:path w="5207648" h="5207648">
                <a:moveTo>
                  <a:pt x="0" y="0"/>
                </a:moveTo>
                <a:lnTo>
                  <a:pt x="5207648" y="0"/>
                </a:lnTo>
                <a:lnTo>
                  <a:pt x="5207648" y="5207648"/>
                </a:lnTo>
                <a:lnTo>
                  <a:pt x="0" y="52076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78231" y="7234140"/>
            <a:ext cx="2735619" cy="2735619"/>
          </a:xfrm>
          <a:custGeom>
            <a:avLst/>
            <a:gdLst/>
            <a:ahLst/>
            <a:cxnLst/>
            <a:rect l="l" t="t" r="r" b="b"/>
            <a:pathLst>
              <a:path w="2735619" h="2735619">
                <a:moveTo>
                  <a:pt x="0" y="0"/>
                </a:moveTo>
                <a:lnTo>
                  <a:pt x="2735619" y="0"/>
                </a:lnTo>
                <a:lnTo>
                  <a:pt x="2735619" y="2735619"/>
                </a:lnTo>
                <a:lnTo>
                  <a:pt x="0" y="27356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740849" y="7094181"/>
            <a:ext cx="3571583" cy="3571583"/>
          </a:xfrm>
          <a:custGeom>
            <a:avLst/>
            <a:gdLst/>
            <a:ahLst/>
            <a:cxnLst/>
            <a:rect l="l" t="t" r="r" b="b"/>
            <a:pathLst>
              <a:path w="3571583" h="3571583">
                <a:moveTo>
                  <a:pt x="0" y="0"/>
                </a:moveTo>
                <a:lnTo>
                  <a:pt x="3571584" y="0"/>
                </a:lnTo>
                <a:lnTo>
                  <a:pt x="3571584" y="3571584"/>
                </a:lnTo>
                <a:lnTo>
                  <a:pt x="0" y="35715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591093" y="3041930"/>
            <a:ext cx="13105814" cy="34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4"/>
              </a:lnSpc>
            </a:pPr>
            <a:r>
              <a:rPr lang="en-US" sz="4838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School values are shaped by and influence moral character,  underpin commitments, support relationships, and embed inclusivity within culture.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164D753-F902-D872-5CD7-0CC304A71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2"/>
    </mc:Choice>
    <mc:Fallback xmlns="">
      <p:transition spd="slow" advTm="33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02628" y="1923468"/>
            <a:ext cx="10429375" cy="6961608"/>
          </a:xfrm>
          <a:custGeom>
            <a:avLst/>
            <a:gdLst/>
            <a:ahLst/>
            <a:cxnLst/>
            <a:rect l="l" t="t" r="r" b="b"/>
            <a:pathLst>
              <a:path w="10429375" h="6961608">
                <a:moveTo>
                  <a:pt x="0" y="0"/>
                </a:moveTo>
                <a:lnTo>
                  <a:pt x="10429375" y="0"/>
                </a:lnTo>
                <a:lnTo>
                  <a:pt x="10429375" y="6961608"/>
                </a:lnTo>
                <a:lnTo>
                  <a:pt x="0" y="6961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810366">
            <a:off x="7863202" y="7469602"/>
            <a:ext cx="5201611" cy="1976385"/>
          </a:xfrm>
          <a:custGeom>
            <a:avLst/>
            <a:gdLst/>
            <a:ahLst/>
            <a:cxnLst/>
            <a:rect l="l" t="t" r="r" b="b"/>
            <a:pathLst>
              <a:path w="5201611" h="1976385">
                <a:moveTo>
                  <a:pt x="0" y="0"/>
                </a:moveTo>
                <a:lnTo>
                  <a:pt x="5201611" y="0"/>
                </a:lnTo>
                <a:lnTo>
                  <a:pt x="5201611" y="1976385"/>
                </a:lnTo>
                <a:lnTo>
                  <a:pt x="0" y="19763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268990" y="7580658"/>
            <a:ext cx="1615378" cy="1304417"/>
          </a:xfrm>
          <a:custGeom>
            <a:avLst/>
            <a:gdLst/>
            <a:ahLst/>
            <a:cxnLst/>
            <a:rect l="l" t="t" r="r" b="b"/>
            <a:pathLst>
              <a:path w="1615378" h="1304417">
                <a:moveTo>
                  <a:pt x="0" y="0"/>
                </a:moveTo>
                <a:lnTo>
                  <a:pt x="1615377" y="0"/>
                </a:lnTo>
                <a:lnTo>
                  <a:pt x="1615377" y="1304418"/>
                </a:lnTo>
                <a:lnTo>
                  <a:pt x="0" y="13044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A114E88-AA74-D627-C23A-EA91D429C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5"/>
    </mc:Choice>
    <mc:Fallback xmlns="">
      <p:transition spd="slow" advTm="3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9832" y="3191441"/>
            <a:ext cx="12584218" cy="2516844"/>
          </a:xfrm>
          <a:custGeom>
            <a:avLst/>
            <a:gdLst/>
            <a:ahLst/>
            <a:cxnLst/>
            <a:rect l="l" t="t" r="r" b="b"/>
            <a:pathLst>
              <a:path w="12584218" h="2516844">
                <a:moveTo>
                  <a:pt x="0" y="0"/>
                </a:moveTo>
                <a:lnTo>
                  <a:pt x="12584218" y="0"/>
                </a:lnTo>
                <a:lnTo>
                  <a:pt x="12584218" y="2516844"/>
                </a:lnTo>
                <a:lnTo>
                  <a:pt x="0" y="251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183796" y="2015700"/>
            <a:ext cx="7920408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Mental Health Continuum </a:t>
            </a:r>
          </a:p>
        </p:txBody>
      </p:sp>
      <p:sp>
        <p:nvSpPr>
          <p:cNvPr id="4" name="Freeform 4"/>
          <p:cNvSpPr/>
          <p:nvPr/>
        </p:nvSpPr>
        <p:spPr>
          <a:xfrm>
            <a:off x="12150535" y="5466209"/>
            <a:ext cx="2495133" cy="1683284"/>
          </a:xfrm>
          <a:custGeom>
            <a:avLst/>
            <a:gdLst/>
            <a:ahLst/>
            <a:cxnLst/>
            <a:rect l="l" t="t" r="r" b="b"/>
            <a:pathLst>
              <a:path w="2495133" h="1683284">
                <a:moveTo>
                  <a:pt x="0" y="0"/>
                </a:moveTo>
                <a:lnTo>
                  <a:pt x="2495133" y="0"/>
                </a:lnTo>
                <a:lnTo>
                  <a:pt x="2495133" y="1683284"/>
                </a:lnTo>
                <a:lnTo>
                  <a:pt x="0" y="168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10800000">
            <a:off x="2959832" y="5437502"/>
            <a:ext cx="2495133" cy="1683284"/>
          </a:xfrm>
          <a:custGeom>
            <a:avLst/>
            <a:gdLst/>
            <a:ahLst/>
            <a:cxnLst/>
            <a:rect l="l" t="t" r="r" b="b"/>
            <a:pathLst>
              <a:path w="2495133" h="1683284">
                <a:moveTo>
                  <a:pt x="0" y="0"/>
                </a:moveTo>
                <a:lnTo>
                  <a:pt x="2495133" y="0"/>
                </a:lnTo>
                <a:lnTo>
                  <a:pt x="2495133" y="1683283"/>
                </a:lnTo>
                <a:lnTo>
                  <a:pt x="0" y="16832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5630762" y="5622560"/>
            <a:ext cx="6343975" cy="206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F37 Gruffy 2"/>
                <a:ea typeface="F37 Gruffy 2"/>
                <a:cs typeface="F37 Gruffy 2"/>
                <a:sym typeface="F37 Gruffy 2"/>
              </a:rPr>
              <a:t>Reversable distress                      when coping strategies, self care, relationships and lifestyle are considered.</a:t>
            </a:r>
          </a:p>
        </p:txBody>
      </p:sp>
      <p:sp>
        <p:nvSpPr>
          <p:cNvPr id="7" name="Freeform 7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6737277" y="6279144"/>
            <a:ext cx="4484526" cy="4484526"/>
          </a:xfrm>
          <a:custGeom>
            <a:avLst/>
            <a:gdLst/>
            <a:ahLst/>
            <a:cxnLst/>
            <a:rect l="l" t="t" r="r" b="b"/>
            <a:pathLst>
              <a:path w="4484526" h="4484526">
                <a:moveTo>
                  <a:pt x="0" y="0"/>
                </a:moveTo>
                <a:lnTo>
                  <a:pt x="4484525" y="0"/>
                </a:lnTo>
                <a:lnTo>
                  <a:pt x="4484525" y="4484525"/>
                </a:lnTo>
                <a:lnTo>
                  <a:pt x="0" y="44845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20B1FA4-3611-6256-72F1-A7E9998FF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0"/>
    </mc:Choice>
    <mc:Fallback xmlns="">
      <p:transition spd="slow" advTm="3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19620" y="6886672"/>
            <a:ext cx="11301259" cy="2260252"/>
          </a:xfrm>
          <a:custGeom>
            <a:avLst/>
            <a:gdLst/>
            <a:ahLst/>
            <a:cxnLst/>
            <a:rect l="l" t="t" r="r" b="b"/>
            <a:pathLst>
              <a:path w="11301259" h="2260252">
                <a:moveTo>
                  <a:pt x="0" y="0"/>
                </a:moveTo>
                <a:lnTo>
                  <a:pt x="11301259" y="0"/>
                </a:lnTo>
                <a:lnTo>
                  <a:pt x="11301259" y="2260252"/>
                </a:lnTo>
                <a:lnTo>
                  <a:pt x="0" y="2260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2587957" y="3162005"/>
            <a:ext cx="5490127" cy="2705492"/>
            <a:chOff x="0" y="0"/>
            <a:chExt cx="911098" cy="4489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1098" cy="448982"/>
            </a:xfrm>
            <a:custGeom>
              <a:avLst/>
              <a:gdLst/>
              <a:ahLst/>
              <a:cxnLst/>
              <a:rect l="l" t="t" r="r" b="b"/>
              <a:pathLst>
                <a:path w="911098" h="448982">
                  <a:moveTo>
                    <a:pt x="707898" y="0"/>
                  </a:moveTo>
                  <a:lnTo>
                    <a:pt x="0" y="0"/>
                  </a:lnTo>
                  <a:lnTo>
                    <a:pt x="0" y="448982"/>
                  </a:lnTo>
                  <a:lnTo>
                    <a:pt x="707898" y="448982"/>
                  </a:lnTo>
                  <a:lnTo>
                    <a:pt x="911098" y="224491"/>
                  </a:lnTo>
                  <a:lnTo>
                    <a:pt x="707898" y="0"/>
                  </a:lnTo>
                  <a:close/>
                </a:path>
              </a:pathLst>
            </a:custGeom>
            <a:solidFill>
              <a:srgbClr val="FF3D3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796798" cy="515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839158" y="3640356"/>
            <a:ext cx="4173811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Unable to cope with stress and exhibit significant changes in their thoughts, behavior, and actions.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22394" y="3162005"/>
            <a:ext cx="5490127" cy="2527502"/>
            <a:chOff x="0" y="0"/>
            <a:chExt cx="911098" cy="4194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1098" cy="419444"/>
            </a:xfrm>
            <a:custGeom>
              <a:avLst/>
              <a:gdLst/>
              <a:ahLst/>
              <a:cxnLst/>
              <a:rect l="l" t="t" r="r" b="b"/>
              <a:pathLst>
                <a:path w="911098" h="419444">
                  <a:moveTo>
                    <a:pt x="707898" y="0"/>
                  </a:moveTo>
                  <a:lnTo>
                    <a:pt x="0" y="0"/>
                  </a:lnTo>
                  <a:lnTo>
                    <a:pt x="0" y="419444"/>
                  </a:lnTo>
                  <a:lnTo>
                    <a:pt x="707898" y="419444"/>
                  </a:lnTo>
                  <a:lnTo>
                    <a:pt x="911098" y="209722"/>
                  </a:lnTo>
                  <a:lnTo>
                    <a:pt x="707898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796798" cy="486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44743" y="3441162"/>
            <a:ext cx="5175318" cy="242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Generally satisfied, </a:t>
            </a:r>
          </a:p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happy in life.  Emotionally well-balanced, stable and goal-oriented. </a:t>
            </a:r>
          </a:p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Self care strategies are </a:t>
            </a:r>
          </a:p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important. </a:t>
            </a:r>
          </a:p>
          <a:p>
            <a:pPr algn="ctr">
              <a:lnSpc>
                <a:spcPts val="3359"/>
              </a:lnSpc>
            </a:pPr>
            <a:endParaRPr lang="en-US" sz="2300" dirty="0">
              <a:solidFill>
                <a:srgbClr val="000000"/>
              </a:solidFill>
              <a:latin typeface="F37 Gruffy 3"/>
              <a:ea typeface="F37 Gruffy 3"/>
              <a:cs typeface="F37 Gruffy 3"/>
              <a:sym typeface="F37 Gruffy 3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196311" y="3162005"/>
            <a:ext cx="6166597" cy="2705492"/>
            <a:chOff x="0" y="0"/>
            <a:chExt cx="1023359" cy="4489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3359" cy="448982"/>
            </a:xfrm>
            <a:custGeom>
              <a:avLst/>
              <a:gdLst/>
              <a:ahLst/>
              <a:cxnLst/>
              <a:rect l="l" t="t" r="r" b="b"/>
              <a:pathLst>
                <a:path w="1023359" h="448982">
                  <a:moveTo>
                    <a:pt x="820159" y="0"/>
                  </a:moveTo>
                  <a:lnTo>
                    <a:pt x="0" y="0"/>
                  </a:lnTo>
                  <a:lnTo>
                    <a:pt x="0" y="448982"/>
                  </a:lnTo>
                  <a:lnTo>
                    <a:pt x="820159" y="448982"/>
                  </a:lnTo>
                  <a:lnTo>
                    <a:pt x="1023359" y="224491"/>
                  </a:lnTo>
                  <a:lnTo>
                    <a:pt x="820159" y="0"/>
                  </a:lnTo>
                  <a:close/>
                </a:path>
              </a:pathLst>
            </a:custGeom>
            <a:solidFill>
              <a:srgbClr val="FFC00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09059" cy="515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392731" y="3760953"/>
            <a:ext cx="5155036" cy="126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4"/>
              </a:lnSpc>
            </a:pPr>
            <a:r>
              <a:rPr lang="en-US" sz="2403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Showing distress and struggling to complete tasks other than performing daily life functions.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69024" y="1161754"/>
            <a:ext cx="10257040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Mental Health Continuum Explained  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AFAF7C0F-94DC-4B64-8E2E-81FE1063D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21"/>
    </mc:Choice>
    <mc:Fallback xmlns="">
      <p:transition spd="slow" advTm="4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29613" y="7337942"/>
            <a:ext cx="11301259" cy="2260252"/>
          </a:xfrm>
          <a:custGeom>
            <a:avLst/>
            <a:gdLst/>
            <a:ahLst/>
            <a:cxnLst/>
            <a:rect l="l" t="t" r="r" b="b"/>
            <a:pathLst>
              <a:path w="11301259" h="2260252">
                <a:moveTo>
                  <a:pt x="0" y="0"/>
                </a:moveTo>
                <a:lnTo>
                  <a:pt x="11301259" y="0"/>
                </a:lnTo>
                <a:lnTo>
                  <a:pt x="11301259" y="2260252"/>
                </a:lnTo>
                <a:lnTo>
                  <a:pt x="0" y="2260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4308089" y="2523527"/>
            <a:ext cx="4400403" cy="4378825"/>
            <a:chOff x="0" y="0"/>
            <a:chExt cx="5867204" cy="5838433"/>
          </a:xfrm>
        </p:grpSpPr>
        <p:grpSp>
          <p:nvGrpSpPr>
            <p:cNvPr id="4" name="Group 4"/>
            <p:cNvGrpSpPr/>
            <p:nvPr/>
          </p:nvGrpSpPr>
          <p:grpSpPr>
            <a:xfrm>
              <a:off x="73516" y="0"/>
              <a:ext cx="4323480" cy="492846"/>
              <a:chOff x="0" y="0"/>
              <a:chExt cx="4545550" cy="51816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39493" y="43180"/>
                <a:ext cx="4481851" cy="431800"/>
              </a:xfrm>
              <a:custGeom>
                <a:avLst/>
                <a:gdLst/>
                <a:ahLst/>
                <a:cxnLst/>
                <a:rect l="l" t="t" r="r" b="b"/>
                <a:pathLst>
                  <a:path w="4481851" h="431800">
                    <a:moveTo>
                      <a:pt x="11466" y="59690"/>
                    </a:moveTo>
                    <a:cubicBezTo>
                      <a:pt x="347796" y="0"/>
                      <a:pt x="479016" y="1270"/>
                      <a:pt x="560550" y="7620"/>
                    </a:cubicBezTo>
                    <a:cubicBezTo>
                      <a:pt x="615331" y="12700"/>
                      <a:pt x="642085" y="25400"/>
                      <a:pt x="695592" y="30480"/>
                    </a:cubicBezTo>
                    <a:cubicBezTo>
                      <a:pt x="773304" y="36830"/>
                      <a:pt x="900702" y="19050"/>
                      <a:pt x="984785" y="33020"/>
                    </a:cubicBezTo>
                    <a:cubicBezTo>
                      <a:pt x="1053579" y="44450"/>
                      <a:pt x="1108360" y="85090"/>
                      <a:pt x="1165689" y="92710"/>
                    </a:cubicBezTo>
                    <a:cubicBezTo>
                      <a:pt x="1216648" y="99060"/>
                      <a:pt x="1254868" y="81280"/>
                      <a:pt x="1313471" y="82550"/>
                    </a:cubicBezTo>
                    <a:cubicBezTo>
                      <a:pt x="1395005" y="82550"/>
                      <a:pt x="1488006" y="102870"/>
                      <a:pt x="1609033" y="107950"/>
                    </a:cubicBezTo>
                    <a:cubicBezTo>
                      <a:pt x="1801404" y="115570"/>
                      <a:pt x="2155570" y="91440"/>
                      <a:pt x="2355584" y="107950"/>
                    </a:cubicBezTo>
                    <a:cubicBezTo>
                      <a:pt x="2491900" y="118110"/>
                      <a:pt x="2555598" y="154940"/>
                      <a:pt x="2695736" y="163830"/>
                    </a:cubicBezTo>
                    <a:cubicBezTo>
                      <a:pt x="2921230" y="177800"/>
                      <a:pt x="3358204" y="152400"/>
                      <a:pt x="3579876" y="132080"/>
                    </a:cubicBezTo>
                    <a:cubicBezTo>
                      <a:pt x="3716191" y="120650"/>
                      <a:pt x="3790082" y="92710"/>
                      <a:pt x="3907288" y="85090"/>
                    </a:cubicBezTo>
                    <a:cubicBezTo>
                      <a:pt x="4042330" y="74930"/>
                      <a:pt x="4275468" y="101600"/>
                      <a:pt x="4345536" y="85090"/>
                    </a:cubicBezTo>
                    <a:cubicBezTo>
                      <a:pt x="4369742" y="78740"/>
                      <a:pt x="4377386" y="55880"/>
                      <a:pt x="4391400" y="60960"/>
                    </a:cubicBezTo>
                    <a:cubicBezTo>
                      <a:pt x="4421975" y="74930"/>
                      <a:pt x="4481852" y="276860"/>
                      <a:pt x="4455099" y="320040"/>
                    </a:cubicBezTo>
                    <a:cubicBezTo>
                      <a:pt x="4435989" y="350520"/>
                      <a:pt x="4385030" y="342900"/>
                      <a:pt x="4330248" y="349250"/>
                    </a:cubicBezTo>
                    <a:cubicBezTo>
                      <a:pt x="4228330" y="360680"/>
                      <a:pt x="4025768" y="332740"/>
                      <a:pt x="3892000" y="344170"/>
                    </a:cubicBezTo>
                    <a:cubicBezTo>
                      <a:pt x="3778617" y="353060"/>
                      <a:pt x="3683068" y="391160"/>
                      <a:pt x="3579876" y="398780"/>
                    </a:cubicBezTo>
                    <a:cubicBezTo>
                      <a:pt x="3481780" y="407670"/>
                      <a:pt x="3370944" y="389890"/>
                      <a:pt x="3285587" y="396240"/>
                    </a:cubicBezTo>
                    <a:cubicBezTo>
                      <a:pt x="3220615" y="401320"/>
                      <a:pt x="3184943" y="419100"/>
                      <a:pt x="3114874" y="424180"/>
                    </a:cubicBezTo>
                    <a:cubicBezTo>
                      <a:pt x="3005312" y="431800"/>
                      <a:pt x="2821860" y="431800"/>
                      <a:pt x="2691914" y="421640"/>
                    </a:cubicBezTo>
                    <a:cubicBezTo>
                      <a:pt x="2577256" y="412750"/>
                      <a:pt x="2505913" y="382270"/>
                      <a:pt x="2373420" y="372110"/>
                    </a:cubicBezTo>
                    <a:cubicBezTo>
                      <a:pt x="2154296" y="355600"/>
                      <a:pt x="1738979" y="391160"/>
                      <a:pt x="1494375" y="372110"/>
                    </a:cubicBezTo>
                    <a:cubicBezTo>
                      <a:pt x="1316019" y="358140"/>
                      <a:pt x="1173333" y="311150"/>
                      <a:pt x="1034470" y="299720"/>
                    </a:cubicBezTo>
                    <a:cubicBezTo>
                      <a:pt x="923634" y="290830"/>
                      <a:pt x="811524" y="306070"/>
                      <a:pt x="728715" y="298450"/>
                    </a:cubicBezTo>
                    <a:cubicBezTo>
                      <a:pt x="672660" y="293370"/>
                      <a:pt x="642085" y="279400"/>
                      <a:pt x="586030" y="274320"/>
                    </a:cubicBezTo>
                    <a:cubicBezTo>
                      <a:pt x="504495" y="267970"/>
                      <a:pt x="382193" y="265430"/>
                      <a:pt x="289193" y="275590"/>
                    </a:cubicBezTo>
                    <a:cubicBezTo>
                      <a:pt x="205111" y="284480"/>
                      <a:pt x="96823" y="358140"/>
                      <a:pt x="49685" y="326390"/>
                    </a:cubicBezTo>
                    <a:cubicBezTo>
                      <a:pt x="0" y="292100"/>
                      <a:pt x="11466" y="59690"/>
                      <a:pt x="11466" y="5969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19162" y="5402293"/>
              <a:ext cx="4184167" cy="436140"/>
              <a:chOff x="0" y="0"/>
              <a:chExt cx="4495865" cy="46863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6370" y="50800"/>
                <a:ext cx="4490765" cy="421640"/>
              </a:xfrm>
              <a:custGeom>
                <a:avLst/>
                <a:gdLst/>
                <a:ahLst/>
                <a:cxnLst/>
                <a:rect l="l" t="t" r="r" b="b"/>
                <a:pathLst>
                  <a:path w="4490765" h="421640">
                    <a:moveTo>
                      <a:pt x="44589" y="0"/>
                    </a:moveTo>
                    <a:cubicBezTo>
                      <a:pt x="350344" y="5080"/>
                      <a:pt x="379645" y="20320"/>
                      <a:pt x="449714" y="26670"/>
                    </a:cubicBezTo>
                    <a:cubicBezTo>
                      <a:pt x="584755" y="36830"/>
                      <a:pt x="867578" y="11430"/>
                      <a:pt x="1056127" y="25400"/>
                    </a:cubicBezTo>
                    <a:cubicBezTo>
                      <a:pt x="1221744" y="38100"/>
                      <a:pt x="1365703" y="85090"/>
                      <a:pt x="1519855" y="97790"/>
                    </a:cubicBezTo>
                    <a:cubicBezTo>
                      <a:pt x="1671458" y="110490"/>
                      <a:pt x="1862554" y="109220"/>
                      <a:pt x="1972117" y="100330"/>
                    </a:cubicBezTo>
                    <a:cubicBezTo>
                      <a:pt x="2033268" y="95250"/>
                      <a:pt x="2060021" y="81280"/>
                      <a:pt x="2116076" y="76200"/>
                    </a:cubicBezTo>
                    <a:cubicBezTo>
                      <a:pt x="2193789" y="69850"/>
                      <a:pt x="2309720" y="68580"/>
                      <a:pt x="2396351" y="74930"/>
                    </a:cubicBezTo>
                    <a:cubicBezTo>
                      <a:pt x="2472790" y="80010"/>
                      <a:pt x="2511009" y="99060"/>
                      <a:pt x="2609105" y="105410"/>
                    </a:cubicBezTo>
                    <a:cubicBezTo>
                      <a:pt x="2823133" y="120650"/>
                      <a:pt x="3388779" y="110490"/>
                      <a:pt x="3634657" y="100330"/>
                    </a:cubicBezTo>
                    <a:cubicBezTo>
                      <a:pt x="3772246" y="93980"/>
                      <a:pt x="3839767" y="80010"/>
                      <a:pt x="3958247" y="74930"/>
                    </a:cubicBezTo>
                    <a:cubicBezTo>
                      <a:pt x="4102206" y="69850"/>
                      <a:pt x="4368467" y="7620"/>
                      <a:pt x="4437262" y="74930"/>
                    </a:cubicBezTo>
                    <a:cubicBezTo>
                      <a:pt x="4488221" y="125730"/>
                      <a:pt x="4490765" y="288290"/>
                      <a:pt x="4437262" y="341630"/>
                    </a:cubicBezTo>
                    <a:cubicBezTo>
                      <a:pt x="4357002" y="421640"/>
                      <a:pt x="3991370" y="339090"/>
                      <a:pt x="3844863" y="346710"/>
                    </a:cubicBezTo>
                    <a:cubicBezTo>
                      <a:pt x="3756958" y="350520"/>
                      <a:pt x="3728931" y="361950"/>
                      <a:pt x="3634657" y="367030"/>
                    </a:cubicBezTo>
                    <a:cubicBezTo>
                      <a:pt x="3437190" y="375920"/>
                      <a:pt x="2993846" y="374650"/>
                      <a:pt x="2721215" y="367030"/>
                    </a:cubicBezTo>
                    <a:cubicBezTo>
                      <a:pt x="2499543" y="360680"/>
                      <a:pt x="2257487" y="323850"/>
                      <a:pt x="2117350" y="332740"/>
                    </a:cubicBezTo>
                    <a:cubicBezTo>
                      <a:pt x="2042185" y="337820"/>
                      <a:pt x="2011610" y="360680"/>
                      <a:pt x="1945363" y="367030"/>
                    </a:cubicBezTo>
                    <a:cubicBezTo>
                      <a:pt x="1860007" y="374650"/>
                      <a:pt x="1726239" y="367030"/>
                      <a:pt x="1645978" y="367030"/>
                    </a:cubicBezTo>
                    <a:cubicBezTo>
                      <a:pt x="1591197" y="365760"/>
                      <a:pt x="1566992" y="369570"/>
                      <a:pt x="1508389" y="364490"/>
                    </a:cubicBezTo>
                    <a:cubicBezTo>
                      <a:pt x="1401375" y="354330"/>
                      <a:pt x="1219196" y="304800"/>
                      <a:pt x="1056127" y="292100"/>
                    </a:cubicBezTo>
                    <a:cubicBezTo>
                      <a:pt x="866304" y="276860"/>
                      <a:pt x="570742" y="299720"/>
                      <a:pt x="435700" y="289560"/>
                    </a:cubicBezTo>
                    <a:cubicBezTo>
                      <a:pt x="370727" y="284480"/>
                      <a:pt x="346522" y="270510"/>
                      <a:pt x="291741" y="266700"/>
                    </a:cubicBezTo>
                    <a:cubicBezTo>
                      <a:pt x="220398" y="261620"/>
                      <a:pt x="86630" y="311150"/>
                      <a:pt x="44589" y="269240"/>
                    </a:cubicBezTo>
                    <a:cubicBezTo>
                      <a:pt x="0" y="226060"/>
                      <a:pt x="44589" y="0"/>
                      <a:pt x="44589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110068" y="185162"/>
              <a:ext cx="1757137" cy="2735034"/>
              <a:chOff x="0" y="0"/>
              <a:chExt cx="1888034" cy="29387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0192" y="50800"/>
                <a:ext cx="1837075" cy="2870200"/>
              </a:xfrm>
              <a:custGeom>
                <a:avLst/>
                <a:gdLst/>
                <a:ahLst/>
                <a:cxnLst/>
                <a:rect l="l" t="t" r="r" b="b"/>
                <a:pathLst>
                  <a:path w="1837075" h="2870200">
                    <a:moveTo>
                      <a:pt x="296836" y="0"/>
                    </a:moveTo>
                    <a:cubicBezTo>
                      <a:pt x="424234" y="295910"/>
                      <a:pt x="459906" y="320040"/>
                      <a:pt x="481563" y="361950"/>
                    </a:cubicBezTo>
                    <a:cubicBezTo>
                      <a:pt x="503221" y="405130"/>
                      <a:pt x="499399" y="449580"/>
                      <a:pt x="524878" y="505460"/>
                    </a:cubicBezTo>
                    <a:cubicBezTo>
                      <a:pt x="565646" y="596900"/>
                      <a:pt x="668838" y="721360"/>
                      <a:pt x="736359" y="845820"/>
                    </a:cubicBezTo>
                    <a:cubicBezTo>
                      <a:pt x="811523" y="982980"/>
                      <a:pt x="882866" y="1189990"/>
                      <a:pt x="947839" y="1296670"/>
                    </a:cubicBezTo>
                    <a:cubicBezTo>
                      <a:pt x="987332" y="1361440"/>
                      <a:pt x="1028099" y="1395730"/>
                      <a:pt x="1061223" y="1443990"/>
                    </a:cubicBezTo>
                    <a:cubicBezTo>
                      <a:pt x="1090524" y="1487170"/>
                      <a:pt x="1108360" y="1516380"/>
                      <a:pt x="1137661" y="1572260"/>
                    </a:cubicBezTo>
                    <a:cubicBezTo>
                      <a:pt x="1188620" y="1668780"/>
                      <a:pt x="1273977" y="1871980"/>
                      <a:pt x="1327484" y="1973580"/>
                    </a:cubicBezTo>
                    <a:cubicBezTo>
                      <a:pt x="1360607" y="2037080"/>
                      <a:pt x="1383539" y="2078990"/>
                      <a:pt x="1415388" y="2124710"/>
                    </a:cubicBezTo>
                    <a:cubicBezTo>
                      <a:pt x="1444690" y="2167890"/>
                      <a:pt x="1479087" y="2192020"/>
                      <a:pt x="1510937" y="2240280"/>
                    </a:cubicBezTo>
                    <a:cubicBezTo>
                      <a:pt x="1555526" y="2310130"/>
                      <a:pt x="1598841" y="2448560"/>
                      <a:pt x="1645978" y="2515870"/>
                    </a:cubicBezTo>
                    <a:cubicBezTo>
                      <a:pt x="1679102" y="2562860"/>
                      <a:pt x="1719869" y="2580640"/>
                      <a:pt x="1749171" y="2621280"/>
                    </a:cubicBezTo>
                    <a:cubicBezTo>
                      <a:pt x="1779746" y="2664460"/>
                      <a:pt x="1811595" y="2730500"/>
                      <a:pt x="1821787" y="2767330"/>
                    </a:cubicBezTo>
                    <a:cubicBezTo>
                      <a:pt x="1828157" y="2788920"/>
                      <a:pt x="1837075" y="2807970"/>
                      <a:pt x="1825609" y="2820670"/>
                    </a:cubicBezTo>
                    <a:cubicBezTo>
                      <a:pt x="1800130" y="2849880"/>
                      <a:pt x="1616677" y="2870200"/>
                      <a:pt x="1559348" y="2835910"/>
                    </a:cubicBezTo>
                    <a:cubicBezTo>
                      <a:pt x="1512211" y="2809240"/>
                      <a:pt x="1518581" y="2745740"/>
                      <a:pt x="1480361" y="2678430"/>
                    </a:cubicBezTo>
                    <a:cubicBezTo>
                      <a:pt x="1406471" y="2550160"/>
                      <a:pt x="1212826" y="2294890"/>
                      <a:pt x="1122374" y="2139950"/>
                    </a:cubicBezTo>
                    <a:cubicBezTo>
                      <a:pt x="1056127" y="2026920"/>
                      <a:pt x="1003894" y="1921510"/>
                      <a:pt x="970770" y="1840230"/>
                    </a:cubicBezTo>
                    <a:cubicBezTo>
                      <a:pt x="947839" y="1786890"/>
                      <a:pt x="951661" y="1753870"/>
                      <a:pt x="924907" y="1701800"/>
                    </a:cubicBezTo>
                    <a:cubicBezTo>
                      <a:pt x="885414" y="1621790"/>
                      <a:pt x="789866" y="1527810"/>
                      <a:pt x="726167" y="1419860"/>
                    </a:cubicBezTo>
                    <a:cubicBezTo>
                      <a:pt x="649728" y="1289050"/>
                      <a:pt x="583481" y="1104900"/>
                      <a:pt x="508317" y="965200"/>
                    </a:cubicBezTo>
                    <a:cubicBezTo>
                      <a:pt x="440796" y="842010"/>
                      <a:pt x="372001" y="750570"/>
                      <a:pt x="301932" y="622300"/>
                    </a:cubicBezTo>
                    <a:cubicBezTo>
                      <a:pt x="216576" y="464820"/>
                      <a:pt x="0" y="181610"/>
                      <a:pt x="40767" y="85090"/>
                    </a:cubicBezTo>
                    <a:cubicBezTo>
                      <a:pt x="67521" y="19050"/>
                      <a:pt x="296836" y="0"/>
                      <a:pt x="296836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06511" y="2774817"/>
              <a:ext cx="1741723" cy="2969061"/>
              <a:chOff x="0" y="0"/>
              <a:chExt cx="1871472" cy="319024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50959" y="30480"/>
                <a:ext cx="1787390" cy="3111500"/>
              </a:xfrm>
              <a:custGeom>
                <a:avLst/>
                <a:gdLst/>
                <a:ahLst/>
                <a:cxnLst/>
                <a:rect l="l" t="t" r="r" b="b"/>
                <a:pathLst>
                  <a:path w="1787390" h="3111500">
                    <a:moveTo>
                      <a:pt x="0" y="2898140"/>
                    </a:moveTo>
                    <a:cubicBezTo>
                      <a:pt x="108288" y="2806700"/>
                      <a:pt x="168165" y="2752090"/>
                      <a:pt x="194919" y="2703830"/>
                    </a:cubicBezTo>
                    <a:cubicBezTo>
                      <a:pt x="217850" y="2663190"/>
                      <a:pt x="207658" y="2628900"/>
                      <a:pt x="233138" y="2575560"/>
                    </a:cubicBezTo>
                    <a:cubicBezTo>
                      <a:pt x="286645" y="2466340"/>
                      <a:pt x="498125" y="2230120"/>
                      <a:pt x="564372" y="2112010"/>
                    </a:cubicBezTo>
                    <a:cubicBezTo>
                      <a:pt x="601317" y="2045970"/>
                      <a:pt x="606413" y="2001520"/>
                      <a:pt x="634441" y="1949450"/>
                    </a:cubicBezTo>
                    <a:cubicBezTo>
                      <a:pt x="663742" y="1894840"/>
                      <a:pt x="699414" y="1860550"/>
                      <a:pt x="737633" y="1790700"/>
                    </a:cubicBezTo>
                    <a:cubicBezTo>
                      <a:pt x="806428" y="1663700"/>
                      <a:pt x="905798" y="1393190"/>
                      <a:pt x="979689" y="1235710"/>
                    </a:cubicBezTo>
                    <a:cubicBezTo>
                      <a:pt x="1034470" y="1118870"/>
                      <a:pt x="1087977" y="1031240"/>
                      <a:pt x="1132566" y="930910"/>
                    </a:cubicBezTo>
                    <a:cubicBezTo>
                      <a:pt x="1174607" y="838200"/>
                      <a:pt x="1196265" y="748030"/>
                      <a:pt x="1240854" y="657860"/>
                    </a:cubicBezTo>
                    <a:cubicBezTo>
                      <a:pt x="1289265" y="561340"/>
                      <a:pt x="1363156" y="474980"/>
                      <a:pt x="1411567" y="372110"/>
                    </a:cubicBezTo>
                    <a:cubicBezTo>
                      <a:pt x="1463800" y="262890"/>
                      <a:pt x="1473992" y="43180"/>
                      <a:pt x="1542786" y="20320"/>
                    </a:cubicBezTo>
                    <a:cubicBezTo>
                      <a:pt x="1600115" y="0"/>
                      <a:pt x="1747897" y="100330"/>
                      <a:pt x="1768280" y="162560"/>
                    </a:cubicBezTo>
                    <a:cubicBezTo>
                      <a:pt x="1787390" y="215900"/>
                      <a:pt x="1726239" y="287020"/>
                      <a:pt x="1698212" y="356870"/>
                    </a:cubicBezTo>
                    <a:cubicBezTo>
                      <a:pt x="1662540" y="441960"/>
                      <a:pt x="1616677" y="546100"/>
                      <a:pt x="1569540" y="635000"/>
                    </a:cubicBezTo>
                    <a:cubicBezTo>
                      <a:pt x="1522403" y="722630"/>
                      <a:pt x="1454882" y="798830"/>
                      <a:pt x="1414115" y="886460"/>
                    </a:cubicBezTo>
                    <a:cubicBezTo>
                      <a:pt x="1374621" y="970280"/>
                      <a:pt x="1368252" y="1046480"/>
                      <a:pt x="1326210" y="1149350"/>
                    </a:cubicBezTo>
                    <a:cubicBezTo>
                      <a:pt x="1262511" y="1305560"/>
                      <a:pt x="1119826" y="1610360"/>
                      <a:pt x="1049757" y="1723390"/>
                    </a:cubicBezTo>
                    <a:cubicBezTo>
                      <a:pt x="1016634" y="1776730"/>
                      <a:pt x="994976" y="1781810"/>
                      <a:pt x="965675" y="1832610"/>
                    </a:cubicBezTo>
                    <a:cubicBezTo>
                      <a:pt x="909620" y="1922780"/>
                      <a:pt x="839551" y="2123440"/>
                      <a:pt x="775852" y="2244090"/>
                    </a:cubicBezTo>
                    <a:cubicBezTo>
                      <a:pt x="722345" y="2345690"/>
                      <a:pt x="661194" y="2443480"/>
                      <a:pt x="614057" y="2512060"/>
                    </a:cubicBezTo>
                    <a:cubicBezTo>
                      <a:pt x="580934" y="2559050"/>
                      <a:pt x="556728" y="2575560"/>
                      <a:pt x="523605" y="2622550"/>
                    </a:cubicBezTo>
                    <a:cubicBezTo>
                      <a:pt x="471372" y="2698750"/>
                      <a:pt x="407673" y="2846070"/>
                      <a:pt x="342700" y="2931160"/>
                    </a:cubicBezTo>
                    <a:cubicBezTo>
                      <a:pt x="287919" y="3002280"/>
                      <a:pt x="224220" y="3111500"/>
                      <a:pt x="168165" y="3108960"/>
                    </a:cubicBezTo>
                    <a:cubicBezTo>
                      <a:pt x="109562" y="3105150"/>
                      <a:pt x="0" y="2898140"/>
                      <a:pt x="0" y="289814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04281"/>
              <a:ext cx="414865" cy="5444066"/>
              <a:chOff x="0" y="0"/>
              <a:chExt cx="445770" cy="58496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49530" y="-6350"/>
                <a:ext cx="474980" cy="5857240"/>
              </a:xfrm>
              <a:custGeom>
                <a:avLst/>
                <a:gdLst/>
                <a:ahLst/>
                <a:cxnLst/>
                <a:rect l="l" t="t" r="r" b="b"/>
                <a:pathLst>
                  <a:path w="474980" h="5857240">
                    <a:moveTo>
                      <a:pt x="369570" y="57150"/>
                    </a:moveTo>
                    <a:cubicBezTo>
                      <a:pt x="372110" y="327660"/>
                      <a:pt x="388620" y="356870"/>
                      <a:pt x="393700" y="410210"/>
                    </a:cubicBezTo>
                    <a:cubicBezTo>
                      <a:pt x="401320" y="488950"/>
                      <a:pt x="387350" y="627380"/>
                      <a:pt x="393700" y="708660"/>
                    </a:cubicBezTo>
                    <a:cubicBezTo>
                      <a:pt x="398780" y="765810"/>
                      <a:pt x="412750" y="795020"/>
                      <a:pt x="417830" y="852170"/>
                    </a:cubicBezTo>
                    <a:cubicBezTo>
                      <a:pt x="425450" y="934720"/>
                      <a:pt x="425450" y="1075690"/>
                      <a:pt x="419100" y="1158240"/>
                    </a:cubicBezTo>
                    <a:cubicBezTo>
                      <a:pt x="415290" y="1215390"/>
                      <a:pt x="401320" y="1244600"/>
                      <a:pt x="397510" y="1301750"/>
                    </a:cubicBezTo>
                    <a:cubicBezTo>
                      <a:pt x="389890" y="1384300"/>
                      <a:pt x="403860" y="1525270"/>
                      <a:pt x="393700" y="1606550"/>
                    </a:cubicBezTo>
                    <a:cubicBezTo>
                      <a:pt x="387350" y="1662430"/>
                      <a:pt x="369570" y="1686560"/>
                      <a:pt x="363220" y="1746250"/>
                    </a:cubicBezTo>
                    <a:cubicBezTo>
                      <a:pt x="351790" y="1849120"/>
                      <a:pt x="355600" y="2070100"/>
                      <a:pt x="367030" y="2170430"/>
                    </a:cubicBezTo>
                    <a:cubicBezTo>
                      <a:pt x="373380" y="2226310"/>
                      <a:pt x="386080" y="2231390"/>
                      <a:pt x="393700" y="2301240"/>
                    </a:cubicBezTo>
                    <a:cubicBezTo>
                      <a:pt x="420370" y="2566670"/>
                      <a:pt x="372110" y="3973830"/>
                      <a:pt x="393700" y="4244340"/>
                    </a:cubicBezTo>
                    <a:cubicBezTo>
                      <a:pt x="400050" y="4315460"/>
                      <a:pt x="411480" y="4325620"/>
                      <a:pt x="416560" y="4380230"/>
                    </a:cubicBezTo>
                    <a:cubicBezTo>
                      <a:pt x="422910" y="4457700"/>
                      <a:pt x="412750" y="4589780"/>
                      <a:pt x="419100" y="4667250"/>
                    </a:cubicBezTo>
                    <a:cubicBezTo>
                      <a:pt x="424180" y="4720590"/>
                      <a:pt x="436880" y="4757420"/>
                      <a:pt x="440690" y="4803140"/>
                    </a:cubicBezTo>
                    <a:cubicBezTo>
                      <a:pt x="445770" y="4848860"/>
                      <a:pt x="443230" y="4893310"/>
                      <a:pt x="444500" y="4940300"/>
                    </a:cubicBezTo>
                    <a:cubicBezTo>
                      <a:pt x="444500" y="4989830"/>
                      <a:pt x="450850" y="5036820"/>
                      <a:pt x="444500" y="5090160"/>
                    </a:cubicBezTo>
                    <a:cubicBezTo>
                      <a:pt x="435610" y="5152390"/>
                      <a:pt x="393700" y="5226050"/>
                      <a:pt x="391160" y="5288280"/>
                    </a:cubicBezTo>
                    <a:cubicBezTo>
                      <a:pt x="389890" y="5341620"/>
                      <a:pt x="414020" y="5377180"/>
                      <a:pt x="419100" y="5438140"/>
                    </a:cubicBezTo>
                    <a:cubicBezTo>
                      <a:pt x="427990" y="5533390"/>
                      <a:pt x="474980" y="5749290"/>
                      <a:pt x="419100" y="5805170"/>
                    </a:cubicBezTo>
                    <a:cubicBezTo>
                      <a:pt x="370840" y="5853430"/>
                      <a:pt x="204470" y="5857240"/>
                      <a:pt x="152400" y="5805170"/>
                    </a:cubicBezTo>
                    <a:cubicBezTo>
                      <a:pt x="77470" y="5730240"/>
                      <a:pt x="143510" y="5382260"/>
                      <a:pt x="153670" y="5259070"/>
                    </a:cubicBezTo>
                    <a:cubicBezTo>
                      <a:pt x="158750" y="5195570"/>
                      <a:pt x="171450" y="5171440"/>
                      <a:pt x="177800" y="5114290"/>
                    </a:cubicBezTo>
                    <a:cubicBezTo>
                      <a:pt x="184150" y="5036820"/>
                      <a:pt x="187960" y="4939030"/>
                      <a:pt x="184150" y="4832350"/>
                    </a:cubicBezTo>
                    <a:cubicBezTo>
                      <a:pt x="177800" y="4687570"/>
                      <a:pt x="140970" y="4552950"/>
                      <a:pt x="129540" y="4328160"/>
                    </a:cubicBezTo>
                    <a:cubicBezTo>
                      <a:pt x="105410" y="3873500"/>
                      <a:pt x="165100" y="2551430"/>
                      <a:pt x="134620" y="2269490"/>
                    </a:cubicBezTo>
                    <a:cubicBezTo>
                      <a:pt x="125730" y="2194560"/>
                      <a:pt x="109220" y="2184400"/>
                      <a:pt x="102870" y="2129790"/>
                    </a:cubicBezTo>
                    <a:cubicBezTo>
                      <a:pt x="93980" y="2048510"/>
                      <a:pt x="99060" y="1955800"/>
                      <a:pt x="102870" y="1830070"/>
                    </a:cubicBezTo>
                    <a:cubicBezTo>
                      <a:pt x="109220" y="1615440"/>
                      <a:pt x="152400" y="1248410"/>
                      <a:pt x="152400" y="955040"/>
                    </a:cubicBezTo>
                    <a:cubicBezTo>
                      <a:pt x="152400" y="657860"/>
                      <a:pt x="0" y="163830"/>
                      <a:pt x="100330" y="57150"/>
                    </a:cubicBezTo>
                    <a:cubicBezTo>
                      <a:pt x="154940" y="0"/>
                      <a:pt x="369570" y="57150"/>
                      <a:pt x="369570" y="57150"/>
                    </a:cubicBezTo>
                  </a:path>
                </a:pathLst>
              </a:custGeom>
              <a:solidFill>
                <a:srgbClr val="FFF234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4711293" y="3006338"/>
            <a:ext cx="3769402" cy="297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300" u="sng" dirty="0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Feelings </a:t>
            </a:r>
          </a:p>
          <a:p>
            <a:pPr algn="l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Irritable/Frustrated</a:t>
            </a:r>
          </a:p>
          <a:p>
            <a:pPr algn="l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Nervous/Scared/Worried</a:t>
            </a:r>
          </a:p>
          <a:p>
            <a:pPr algn="l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Overwhelmed</a:t>
            </a:r>
          </a:p>
          <a:p>
            <a:pPr algn="l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Lonely/isolated/worthless</a:t>
            </a:r>
          </a:p>
          <a:p>
            <a:pPr algn="l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Impending sense of doom </a:t>
            </a:r>
          </a:p>
          <a:p>
            <a:pPr algn="l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Panic</a:t>
            </a:r>
          </a:p>
          <a:p>
            <a:pPr algn="ctr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F37 Gruffy 3"/>
              <a:ea typeface="F37 Gruffy 3"/>
              <a:cs typeface="F37 Gruffy 3"/>
              <a:sym typeface="F37 Gruffy 3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39238" y="4591690"/>
            <a:ext cx="9525" cy="95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  <a:spcBef>
                <a:spcPct val="0"/>
              </a:spcBef>
            </a:pPr>
            <a:endParaRPr/>
          </a:p>
        </p:txBody>
      </p:sp>
      <p:grpSp>
        <p:nvGrpSpPr>
          <p:cNvPr id="16" name="Group 16"/>
          <p:cNvGrpSpPr/>
          <p:nvPr/>
        </p:nvGrpSpPr>
        <p:grpSpPr>
          <a:xfrm>
            <a:off x="13712190" y="2523527"/>
            <a:ext cx="4400403" cy="4378825"/>
            <a:chOff x="0" y="0"/>
            <a:chExt cx="5867204" cy="5838433"/>
          </a:xfrm>
        </p:grpSpPr>
        <p:grpSp>
          <p:nvGrpSpPr>
            <p:cNvPr id="17" name="Group 17"/>
            <p:cNvGrpSpPr/>
            <p:nvPr/>
          </p:nvGrpSpPr>
          <p:grpSpPr>
            <a:xfrm>
              <a:off x="73516" y="0"/>
              <a:ext cx="4323480" cy="492846"/>
              <a:chOff x="0" y="0"/>
              <a:chExt cx="4545550" cy="51816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39493" y="43180"/>
                <a:ext cx="4481851" cy="431800"/>
              </a:xfrm>
              <a:custGeom>
                <a:avLst/>
                <a:gdLst/>
                <a:ahLst/>
                <a:cxnLst/>
                <a:rect l="l" t="t" r="r" b="b"/>
                <a:pathLst>
                  <a:path w="4481851" h="431800">
                    <a:moveTo>
                      <a:pt x="11466" y="59690"/>
                    </a:moveTo>
                    <a:cubicBezTo>
                      <a:pt x="347796" y="0"/>
                      <a:pt x="479016" y="1270"/>
                      <a:pt x="560550" y="7620"/>
                    </a:cubicBezTo>
                    <a:cubicBezTo>
                      <a:pt x="615331" y="12700"/>
                      <a:pt x="642085" y="25400"/>
                      <a:pt x="695592" y="30480"/>
                    </a:cubicBezTo>
                    <a:cubicBezTo>
                      <a:pt x="773304" y="36830"/>
                      <a:pt x="900702" y="19050"/>
                      <a:pt x="984785" y="33020"/>
                    </a:cubicBezTo>
                    <a:cubicBezTo>
                      <a:pt x="1053579" y="44450"/>
                      <a:pt x="1108360" y="85090"/>
                      <a:pt x="1165689" y="92710"/>
                    </a:cubicBezTo>
                    <a:cubicBezTo>
                      <a:pt x="1216648" y="99060"/>
                      <a:pt x="1254868" y="81280"/>
                      <a:pt x="1313471" y="82550"/>
                    </a:cubicBezTo>
                    <a:cubicBezTo>
                      <a:pt x="1395005" y="82550"/>
                      <a:pt x="1488006" y="102870"/>
                      <a:pt x="1609033" y="107950"/>
                    </a:cubicBezTo>
                    <a:cubicBezTo>
                      <a:pt x="1801404" y="115570"/>
                      <a:pt x="2155570" y="91440"/>
                      <a:pt x="2355584" y="107950"/>
                    </a:cubicBezTo>
                    <a:cubicBezTo>
                      <a:pt x="2491900" y="118110"/>
                      <a:pt x="2555598" y="154940"/>
                      <a:pt x="2695736" y="163830"/>
                    </a:cubicBezTo>
                    <a:cubicBezTo>
                      <a:pt x="2921230" y="177800"/>
                      <a:pt x="3358204" y="152400"/>
                      <a:pt x="3579876" y="132080"/>
                    </a:cubicBezTo>
                    <a:cubicBezTo>
                      <a:pt x="3716191" y="120650"/>
                      <a:pt x="3790082" y="92710"/>
                      <a:pt x="3907288" y="85090"/>
                    </a:cubicBezTo>
                    <a:cubicBezTo>
                      <a:pt x="4042330" y="74930"/>
                      <a:pt x="4275468" y="101600"/>
                      <a:pt x="4345536" y="85090"/>
                    </a:cubicBezTo>
                    <a:cubicBezTo>
                      <a:pt x="4369742" y="78740"/>
                      <a:pt x="4377386" y="55880"/>
                      <a:pt x="4391400" y="60960"/>
                    </a:cubicBezTo>
                    <a:cubicBezTo>
                      <a:pt x="4421975" y="74930"/>
                      <a:pt x="4481852" y="276860"/>
                      <a:pt x="4455099" y="320040"/>
                    </a:cubicBezTo>
                    <a:cubicBezTo>
                      <a:pt x="4435989" y="350520"/>
                      <a:pt x="4385030" y="342900"/>
                      <a:pt x="4330248" y="349250"/>
                    </a:cubicBezTo>
                    <a:cubicBezTo>
                      <a:pt x="4228330" y="360680"/>
                      <a:pt x="4025768" y="332740"/>
                      <a:pt x="3892000" y="344170"/>
                    </a:cubicBezTo>
                    <a:cubicBezTo>
                      <a:pt x="3778617" y="353060"/>
                      <a:pt x="3683068" y="391160"/>
                      <a:pt x="3579876" y="398780"/>
                    </a:cubicBezTo>
                    <a:cubicBezTo>
                      <a:pt x="3481780" y="407670"/>
                      <a:pt x="3370944" y="389890"/>
                      <a:pt x="3285587" y="396240"/>
                    </a:cubicBezTo>
                    <a:cubicBezTo>
                      <a:pt x="3220615" y="401320"/>
                      <a:pt x="3184943" y="419100"/>
                      <a:pt x="3114874" y="424180"/>
                    </a:cubicBezTo>
                    <a:cubicBezTo>
                      <a:pt x="3005312" y="431800"/>
                      <a:pt x="2821860" y="431800"/>
                      <a:pt x="2691914" y="421640"/>
                    </a:cubicBezTo>
                    <a:cubicBezTo>
                      <a:pt x="2577256" y="412750"/>
                      <a:pt x="2505913" y="382270"/>
                      <a:pt x="2373420" y="372110"/>
                    </a:cubicBezTo>
                    <a:cubicBezTo>
                      <a:pt x="2154296" y="355600"/>
                      <a:pt x="1738979" y="391160"/>
                      <a:pt x="1494375" y="372110"/>
                    </a:cubicBezTo>
                    <a:cubicBezTo>
                      <a:pt x="1316019" y="358140"/>
                      <a:pt x="1173333" y="311150"/>
                      <a:pt x="1034470" y="299720"/>
                    </a:cubicBezTo>
                    <a:cubicBezTo>
                      <a:pt x="923634" y="290830"/>
                      <a:pt x="811524" y="306070"/>
                      <a:pt x="728715" y="298450"/>
                    </a:cubicBezTo>
                    <a:cubicBezTo>
                      <a:pt x="672660" y="293370"/>
                      <a:pt x="642085" y="279400"/>
                      <a:pt x="586030" y="274320"/>
                    </a:cubicBezTo>
                    <a:cubicBezTo>
                      <a:pt x="504495" y="267970"/>
                      <a:pt x="382193" y="265430"/>
                      <a:pt x="289193" y="275590"/>
                    </a:cubicBezTo>
                    <a:cubicBezTo>
                      <a:pt x="205111" y="284480"/>
                      <a:pt x="96823" y="358140"/>
                      <a:pt x="49685" y="326390"/>
                    </a:cubicBezTo>
                    <a:cubicBezTo>
                      <a:pt x="0" y="292100"/>
                      <a:pt x="11466" y="59690"/>
                      <a:pt x="11466" y="5969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19162" y="5402293"/>
              <a:ext cx="4184167" cy="436140"/>
              <a:chOff x="0" y="0"/>
              <a:chExt cx="4495865" cy="46863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6370" y="50800"/>
                <a:ext cx="4490765" cy="421640"/>
              </a:xfrm>
              <a:custGeom>
                <a:avLst/>
                <a:gdLst/>
                <a:ahLst/>
                <a:cxnLst/>
                <a:rect l="l" t="t" r="r" b="b"/>
                <a:pathLst>
                  <a:path w="4490765" h="421640">
                    <a:moveTo>
                      <a:pt x="44589" y="0"/>
                    </a:moveTo>
                    <a:cubicBezTo>
                      <a:pt x="350344" y="5080"/>
                      <a:pt x="379645" y="20320"/>
                      <a:pt x="449714" y="26670"/>
                    </a:cubicBezTo>
                    <a:cubicBezTo>
                      <a:pt x="584755" y="36830"/>
                      <a:pt x="867578" y="11430"/>
                      <a:pt x="1056127" y="25400"/>
                    </a:cubicBezTo>
                    <a:cubicBezTo>
                      <a:pt x="1221744" y="38100"/>
                      <a:pt x="1365703" y="85090"/>
                      <a:pt x="1519855" y="97790"/>
                    </a:cubicBezTo>
                    <a:cubicBezTo>
                      <a:pt x="1671458" y="110490"/>
                      <a:pt x="1862554" y="109220"/>
                      <a:pt x="1972117" y="100330"/>
                    </a:cubicBezTo>
                    <a:cubicBezTo>
                      <a:pt x="2033268" y="95250"/>
                      <a:pt x="2060021" y="81280"/>
                      <a:pt x="2116076" y="76200"/>
                    </a:cubicBezTo>
                    <a:cubicBezTo>
                      <a:pt x="2193789" y="69850"/>
                      <a:pt x="2309720" y="68580"/>
                      <a:pt x="2396351" y="74930"/>
                    </a:cubicBezTo>
                    <a:cubicBezTo>
                      <a:pt x="2472790" y="80010"/>
                      <a:pt x="2511009" y="99060"/>
                      <a:pt x="2609105" y="105410"/>
                    </a:cubicBezTo>
                    <a:cubicBezTo>
                      <a:pt x="2823133" y="120650"/>
                      <a:pt x="3388779" y="110490"/>
                      <a:pt x="3634657" y="100330"/>
                    </a:cubicBezTo>
                    <a:cubicBezTo>
                      <a:pt x="3772246" y="93980"/>
                      <a:pt x="3839767" y="80010"/>
                      <a:pt x="3958247" y="74930"/>
                    </a:cubicBezTo>
                    <a:cubicBezTo>
                      <a:pt x="4102206" y="69850"/>
                      <a:pt x="4368467" y="7620"/>
                      <a:pt x="4437262" y="74930"/>
                    </a:cubicBezTo>
                    <a:cubicBezTo>
                      <a:pt x="4488221" y="125730"/>
                      <a:pt x="4490765" y="288290"/>
                      <a:pt x="4437262" y="341630"/>
                    </a:cubicBezTo>
                    <a:cubicBezTo>
                      <a:pt x="4357002" y="421640"/>
                      <a:pt x="3991370" y="339090"/>
                      <a:pt x="3844863" y="346710"/>
                    </a:cubicBezTo>
                    <a:cubicBezTo>
                      <a:pt x="3756958" y="350520"/>
                      <a:pt x="3728931" y="361950"/>
                      <a:pt x="3634657" y="367030"/>
                    </a:cubicBezTo>
                    <a:cubicBezTo>
                      <a:pt x="3437190" y="375920"/>
                      <a:pt x="2993846" y="374650"/>
                      <a:pt x="2721215" y="367030"/>
                    </a:cubicBezTo>
                    <a:cubicBezTo>
                      <a:pt x="2499543" y="360680"/>
                      <a:pt x="2257487" y="323850"/>
                      <a:pt x="2117350" y="332740"/>
                    </a:cubicBezTo>
                    <a:cubicBezTo>
                      <a:pt x="2042185" y="337820"/>
                      <a:pt x="2011610" y="360680"/>
                      <a:pt x="1945363" y="367030"/>
                    </a:cubicBezTo>
                    <a:cubicBezTo>
                      <a:pt x="1860007" y="374650"/>
                      <a:pt x="1726239" y="367030"/>
                      <a:pt x="1645978" y="367030"/>
                    </a:cubicBezTo>
                    <a:cubicBezTo>
                      <a:pt x="1591197" y="365760"/>
                      <a:pt x="1566992" y="369570"/>
                      <a:pt x="1508389" y="364490"/>
                    </a:cubicBezTo>
                    <a:cubicBezTo>
                      <a:pt x="1401375" y="354330"/>
                      <a:pt x="1219196" y="304800"/>
                      <a:pt x="1056127" y="292100"/>
                    </a:cubicBezTo>
                    <a:cubicBezTo>
                      <a:pt x="866304" y="276860"/>
                      <a:pt x="570742" y="299720"/>
                      <a:pt x="435700" y="289560"/>
                    </a:cubicBezTo>
                    <a:cubicBezTo>
                      <a:pt x="370727" y="284480"/>
                      <a:pt x="346522" y="270510"/>
                      <a:pt x="291741" y="266700"/>
                    </a:cubicBezTo>
                    <a:cubicBezTo>
                      <a:pt x="220398" y="261620"/>
                      <a:pt x="86630" y="311150"/>
                      <a:pt x="44589" y="269240"/>
                    </a:cubicBezTo>
                    <a:cubicBezTo>
                      <a:pt x="0" y="226060"/>
                      <a:pt x="44589" y="0"/>
                      <a:pt x="44589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110068" y="185162"/>
              <a:ext cx="1757137" cy="2735034"/>
              <a:chOff x="0" y="0"/>
              <a:chExt cx="1888034" cy="29387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0192" y="50800"/>
                <a:ext cx="1837075" cy="2870200"/>
              </a:xfrm>
              <a:custGeom>
                <a:avLst/>
                <a:gdLst/>
                <a:ahLst/>
                <a:cxnLst/>
                <a:rect l="l" t="t" r="r" b="b"/>
                <a:pathLst>
                  <a:path w="1837075" h="2870200">
                    <a:moveTo>
                      <a:pt x="296836" y="0"/>
                    </a:moveTo>
                    <a:cubicBezTo>
                      <a:pt x="424234" y="295910"/>
                      <a:pt x="459906" y="320040"/>
                      <a:pt x="481563" y="361950"/>
                    </a:cubicBezTo>
                    <a:cubicBezTo>
                      <a:pt x="503221" y="405130"/>
                      <a:pt x="499399" y="449580"/>
                      <a:pt x="524878" y="505460"/>
                    </a:cubicBezTo>
                    <a:cubicBezTo>
                      <a:pt x="565646" y="596900"/>
                      <a:pt x="668838" y="721360"/>
                      <a:pt x="736359" y="845820"/>
                    </a:cubicBezTo>
                    <a:cubicBezTo>
                      <a:pt x="811523" y="982980"/>
                      <a:pt x="882866" y="1189990"/>
                      <a:pt x="947839" y="1296670"/>
                    </a:cubicBezTo>
                    <a:cubicBezTo>
                      <a:pt x="987332" y="1361440"/>
                      <a:pt x="1028099" y="1395730"/>
                      <a:pt x="1061223" y="1443990"/>
                    </a:cubicBezTo>
                    <a:cubicBezTo>
                      <a:pt x="1090524" y="1487170"/>
                      <a:pt x="1108360" y="1516380"/>
                      <a:pt x="1137661" y="1572260"/>
                    </a:cubicBezTo>
                    <a:cubicBezTo>
                      <a:pt x="1188620" y="1668780"/>
                      <a:pt x="1273977" y="1871980"/>
                      <a:pt x="1327484" y="1973580"/>
                    </a:cubicBezTo>
                    <a:cubicBezTo>
                      <a:pt x="1360607" y="2037080"/>
                      <a:pt x="1383539" y="2078990"/>
                      <a:pt x="1415388" y="2124710"/>
                    </a:cubicBezTo>
                    <a:cubicBezTo>
                      <a:pt x="1444690" y="2167890"/>
                      <a:pt x="1479087" y="2192020"/>
                      <a:pt x="1510937" y="2240280"/>
                    </a:cubicBezTo>
                    <a:cubicBezTo>
                      <a:pt x="1555526" y="2310130"/>
                      <a:pt x="1598841" y="2448560"/>
                      <a:pt x="1645978" y="2515870"/>
                    </a:cubicBezTo>
                    <a:cubicBezTo>
                      <a:pt x="1679102" y="2562860"/>
                      <a:pt x="1719869" y="2580640"/>
                      <a:pt x="1749171" y="2621280"/>
                    </a:cubicBezTo>
                    <a:cubicBezTo>
                      <a:pt x="1779746" y="2664460"/>
                      <a:pt x="1811595" y="2730500"/>
                      <a:pt x="1821787" y="2767330"/>
                    </a:cubicBezTo>
                    <a:cubicBezTo>
                      <a:pt x="1828157" y="2788920"/>
                      <a:pt x="1837075" y="2807970"/>
                      <a:pt x="1825609" y="2820670"/>
                    </a:cubicBezTo>
                    <a:cubicBezTo>
                      <a:pt x="1800130" y="2849880"/>
                      <a:pt x="1616677" y="2870200"/>
                      <a:pt x="1559348" y="2835910"/>
                    </a:cubicBezTo>
                    <a:cubicBezTo>
                      <a:pt x="1512211" y="2809240"/>
                      <a:pt x="1518581" y="2745740"/>
                      <a:pt x="1480361" y="2678430"/>
                    </a:cubicBezTo>
                    <a:cubicBezTo>
                      <a:pt x="1406471" y="2550160"/>
                      <a:pt x="1212826" y="2294890"/>
                      <a:pt x="1122374" y="2139950"/>
                    </a:cubicBezTo>
                    <a:cubicBezTo>
                      <a:pt x="1056127" y="2026920"/>
                      <a:pt x="1003894" y="1921510"/>
                      <a:pt x="970770" y="1840230"/>
                    </a:cubicBezTo>
                    <a:cubicBezTo>
                      <a:pt x="947839" y="1786890"/>
                      <a:pt x="951661" y="1753870"/>
                      <a:pt x="924907" y="1701800"/>
                    </a:cubicBezTo>
                    <a:cubicBezTo>
                      <a:pt x="885414" y="1621790"/>
                      <a:pt x="789866" y="1527810"/>
                      <a:pt x="726167" y="1419860"/>
                    </a:cubicBezTo>
                    <a:cubicBezTo>
                      <a:pt x="649728" y="1289050"/>
                      <a:pt x="583481" y="1104900"/>
                      <a:pt x="508317" y="965200"/>
                    </a:cubicBezTo>
                    <a:cubicBezTo>
                      <a:pt x="440796" y="842010"/>
                      <a:pt x="372001" y="750570"/>
                      <a:pt x="301932" y="622300"/>
                    </a:cubicBezTo>
                    <a:cubicBezTo>
                      <a:pt x="216576" y="464820"/>
                      <a:pt x="0" y="181610"/>
                      <a:pt x="40767" y="85090"/>
                    </a:cubicBezTo>
                    <a:cubicBezTo>
                      <a:pt x="67521" y="19050"/>
                      <a:pt x="296836" y="0"/>
                      <a:pt x="296836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106511" y="2774817"/>
              <a:ext cx="1741723" cy="2969061"/>
              <a:chOff x="0" y="0"/>
              <a:chExt cx="1871472" cy="319024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50959" y="30480"/>
                <a:ext cx="1787390" cy="3111500"/>
              </a:xfrm>
              <a:custGeom>
                <a:avLst/>
                <a:gdLst/>
                <a:ahLst/>
                <a:cxnLst/>
                <a:rect l="l" t="t" r="r" b="b"/>
                <a:pathLst>
                  <a:path w="1787390" h="3111500">
                    <a:moveTo>
                      <a:pt x="0" y="2898140"/>
                    </a:moveTo>
                    <a:cubicBezTo>
                      <a:pt x="108288" y="2806700"/>
                      <a:pt x="168165" y="2752090"/>
                      <a:pt x="194919" y="2703830"/>
                    </a:cubicBezTo>
                    <a:cubicBezTo>
                      <a:pt x="217850" y="2663190"/>
                      <a:pt x="207658" y="2628900"/>
                      <a:pt x="233138" y="2575560"/>
                    </a:cubicBezTo>
                    <a:cubicBezTo>
                      <a:pt x="286645" y="2466340"/>
                      <a:pt x="498125" y="2230120"/>
                      <a:pt x="564372" y="2112010"/>
                    </a:cubicBezTo>
                    <a:cubicBezTo>
                      <a:pt x="601317" y="2045970"/>
                      <a:pt x="606413" y="2001520"/>
                      <a:pt x="634441" y="1949450"/>
                    </a:cubicBezTo>
                    <a:cubicBezTo>
                      <a:pt x="663742" y="1894840"/>
                      <a:pt x="699414" y="1860550"/>
                      <a:pt x="737633" y="1790700"/>
                    </a:cubicBezTo>
                    <a:cubicBezTo>
                      <a:pt x="806428" y="1663700"/>
                      <a:pt x="905798" y="1393190"/>
                      <a:pt x="979689" y="1235710"/>
                    </a:cubicBezTo>
                    <a:cubicBezTo>
                      <a:pt x="1034470" y="1118870"/>
                      <a:pt x="1087977" y="1031240"/>
                      <a:pt x="1132566" y="930910"/>
                    </a:cubicBezTo>
                    <a:cubicBezTo>
                      <a:pt x="1174607" y="838200"/>
                      <a:pt x="1196265" y="748030"/>
                      <a:pt x="1240854" y="657860"/>
                    </a:cubicBezTo>
                    <a:cubicBezTo>
                      <a:pt x="1289265" y="561340"/>
                      <a:pt x="1363156" y="474980"/>
                      <a:pt x="1411567" y="372110"/>
                    </a:cubicBezTo>
                    <a:cubicBezTo>
                      <a:pt x="1463800" y="262890"/>
                      <a:pt x="1473992" y="43180"/>
                      <a:pt x="1542786" y="20320"/>
                    </a:cubicBezTo>
                    <a:cubicBezTo>
                      <a:pt x="1600115" y="0"/>
                      <a:pt x="1747897" y="100330"/>
                      <a:pt x="1768280" y="162560"/>
                    </a:cubicBezTo>
                    <a:cubicBezTo>
                      <a:pt x="1787390" y="215900"/>
                      <a:pt x="1726239" y="287020"/>
                      <a:pt x="1698212" y="356870"/>
                    </a:cubicBezTo>
                    <a:cubicBezTo>
                      <a:pt x="1662540" y="441960"/>
                      <a:pt x="1616677" y="546100"/>
                      <a:pt x="1569540" y="635000"/>
                    </a:cubicBezTo>
                    <a:cubicBezTo>
                      <a:pt x="1522403" y="722630"/>
                      <a:pt x="1454882" y="798830"/>
                      <a:pt x="1414115" y="886460"/>
                    </a:cubicBezTo>
                    <a:cubicBezTo>
                      <a:pt x="1374621" y="970280"/>
                      <a:pt x="1368252" y="1046480"/>
                      <a:pt x="1326210" y="1149350"/>
                    </a:cubicBezTo>
                    <a:cubicBezTo>
                      <a:pt x="1262511" y="1305560"/>
                      <a:pt x="1119826" y="1610360"/>
                      <a:pt x="1049757" y="1723390"/>
                    </a:cubicBezTo>
                    <a:cubicBezTo>
                      <a:pt x="1016634" y="1776730"/>
                      <a:pt x="994976" y="1781810"/>
                      <a:pt x="965675" y="1832610"/>
                    </a:cubicBezTo>
                    <a:cubicBezTo>
                      <a:pt x="909620" y="1922780"/>
                      <a:pt x="839551" y="2123440"/>
                      <a:pt x="775852" y="2244090"/>
                    </a:cubicBezTo>
                    <a:cubicBezTo>
                      <a:pt x="722345" y="2345690"/>
                      <a:pt x="661194" y="2443480"/>
                      <a:pt x="614057" y="2512060"/>
                    </a:cubicBezTo>
                    <a:cubicBezTo>
                      <a:pt x="580934" y="2559050"/>
                      <a:pt x="556728" y="2575560"/>
                      <a:pt x="523605" y="2622550"/>
                    </a:cubicBezTo>
                    <a:cubicBezTo>
                      <a:pt x="471372" y="2698750"/>
                      <a:pt x="407673" y="2846070"/>
                      <a:pt x="342700" y="2931160"/>
                    </a:cubicBezTo>
                    <a:cubicBezTo>
                      <a:pt x="287919" y="3002280"/>
                      <a:pt x="224220" y="3111500"/>
                      <a:pt x="168165" y="3108960"/>
                    </a:cubicBezTo>
                    <a:cubicBezTo>
                      <a:pt x="109562" y="3105150"/>
                      <a:pt x="0" y="2898140"/>
                      <a:pt x="0" y="289814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204281"/>
              <a:ext cx="414865" cy="5444066"/>
              <a:chOff x="0" y="0"/>
              <a:chExt cx="445770" cy="584962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49530" y="-6350"/>
                <a:ext cx="474980" cy="5857240"/>
              </a:xfrm>
              <a:custGeom>
                <a:avLst/>
                <a:gdLst/>
                <a:ahLst/>
                <a:cxnLst/>
                <a:rect l="l" t="t" r="r" b="b"/>
                <a:pathLst>
                  <a:path w="474980" h="5857240">
                    <a:moveTo>
                      <a:pt x="369570" y="57150"/>
                    </a:moveTo>
                    <a:cubicBezTo>
                      <a:pt x="372110" y="327660"/>
                      <a:pt x="388620" y="356870"/>
                      <a:pt x="393700" y="410210"/>
                    </a:cubicBezTo>
                    <a:cubicBezTo>
                      <a:pt x="401320" y="488950"/>
                      <a:pt x="387350" y="627380"/>
                      <a:pt x="393700" y="708660"/>
                    </a:cubicBezTo>
                    <a:cubicBezTo>
                      <a:pt x="398780" y="765810"/>
                      <a:pt x="412750" y="795020"/>
                      <a:pt x="417830" y="852170"/>
                    </a:cubicBezTo>
                    <a:cubicBezTo>
                      <a:pt x="425450" y="934720"/>
                      <a:pt x="425450" y="1075690"/>
                      <a:pt x="419100" y="1158240"/>
                    </a:cubicBezTo>
                    <a:cubicBezTo>
                      <a:pt x="415290" y="1215390"/>
                      <a:pt x="401320" y="1244600"/>
                      <a:pt x="397510" y="1301750"/>
                    </a:cubicBezTo>
                    <a:cubicBezTo>
                      <a:pt x="389890" y="1384300"/>
                      <a:pt x="403860" y="1525270"/>
                      <a:pt x="393700" y="1606550"/>
                    </a:cubicBezTo>
                    <a:cubicBezTo>
                      <a:pt x="387350" y="1662430"/>
                      <a:pt x="369570" y="1686560"/>
                      <a:pt x="363220" y="1746250"/>
                    </a:cubicBezTo>
                    <a:cubicBezTo>
                      <a:pt x="351790" y="1849120"/>
                      <a:pt x="355600" y="2070100"/>
                      <a:pt x="367030" y="2170430"/>
                    </a:cubicBezTo>
                    <a:cubicBezTo>
                      <a:pt x="373380" y="2226310"/>
                      <a:pt x="386080" y="2231390"/>
                      <a:pt x="393700" y="2301240"/>
                    </a:cubicBezTo>
                    <a:cubicBezTo>
                      <a:pt x="420370" y="2566670"/>
                      <a:pt x="372110" y="3973830"/>
                      <a:pt x="393700" y="4244340"/>
                    </a:cubicBezTo>
                    <a:cubicBezTo>
                      <a:pt x="400050" y="4315460"/>
                      <a:pt x="411480" y="4325620"/>
                      <a:pt x="416560" y="4380230"/>
                    </a:cubicBezTo>
                    <a:cubicBezTo>
                      <a:pt x="422910" y="4457700"/>
                      <a:pt x="412750" y="4589780"/>
                      <a:pt x="419100" y="4667250"/>
                    </a:cubicBezTo>
                    <a:cubicBezTo>
                      <a:pt x="424180" y="4720590"/>
                      <a:pt x="436880" y="4757420"/>
                      <a:pt x="440690" y="4803140"/>
                    </a:cubicBezTo>
                    <a:cubicBezTo>
                      <a:pt x="445770" y="4848860"/>
                      <a:pt x="443230" y="4893310"/>
                      <a:pt x="444500" y="4940300"/>
                    </a:cubicBezTo>
                    <a:cubicBezTo>
                      <a:pt x="444500" y="4989830"/>
                      <a:pt x="450850" y="5036820"/>
                      <a:pt x="444500" y="5090160"/>
                    </a:cubicBezTo>
                    <a:cubicBezTo>
                      <a:pt x="435610" y="5152390"/>
                      <a:pt x="393700" y="5226050"/>
                      <a:pt x="391160" y="5288280"/>
                    </a:cubicBezTo>
                    <a:cubicBezTo>
                      <a:pt x="389890" y="5341620"/>
                      <a:pt x="414020" y="5377180"/>
                      <a:pt x="419100" y="5438140"/>
                    </a:cubicBezTo>
                    <a:cubicBezTo>
                      <a:pt x="427990" y="5533390"/>
                      <a:pt x="474980" y="5749290"/>
                      <a:pt x="419100" y="5805170"/>
                    </a:cubicBezTo>
                    <a:cubicBezTo>
                      <a:pt x="370840" y="5853430"/>
                      <a:pt x="204470" y="5857240"/>
                      <a:pt x="152400" y="5805170"/>
                    </a:cubicBezTo>
                    <a:cubicBezTo>
                      <a:pt x="77470" y="5730240"/>
                      <a:pt x="143510" y="5382260"/>
                      <a:pt x="153670" y="5259070"/>
                    </a:cubicBezTo>
                    <a:cubicBezTo>
                      <a:pt x="158750" y="5195570"/>
                      <a:pt x="171450" y="5171440"/>
                      <a:pt x="177800" y="5114290"/>
                    </a:cubicBezTo>
                    <a:cubicBezTo>
                      <a:pt x="184150" y="5036820"/>
                      <a:pt x="187960" y="4939030"/>
                      <a:pt x="184150" y="4832350"/>
                    </a:cubicBezTo>
                    <a:cubicBezTo>
                      <a:pt x="177800" y="4687570"/>
                      <a:pt x="140970" y="4552950"/>
                      <a:pt x="129540" y="4328160"/>
                    </a:cubicBezTo>
                    <a:cubicBezTo>
                      <a:pt x="105410" y="3873500"/>
                      <a:pt x="165100" y="2551430"/>
                      <a:pt x="134620" y="2269490"/>
                    </a:cubicBezTo>
                    <a:cubicBezTo>
                      <a:pt x="125730" y="2194560"/>
                      <a:pt x="109220" y="2184400"/>
                      <a:pt x="102870" y="2129790"/>
                    </a:cubicBezTo>
                    <a:cubicBezTo>
                      <a:pt x="93980" y="2048510"/>
                      <a:pt x="99060" y="1955800"/>
                      <a:pt x="102870" y="1830070"/>
                    </a:cubicBezTo>
                    <a:cubicBezTo>
                      <a:pt x="109220" y="1615440"/>
                      <a:pt x="152400" y="1248410"/>
                      <a:pt x="152400" y="955040"/>
                    </a:cubicBezTo>
                    <a:cubicBezTo>
                      <a:pt x="152400" y="657860"/>
                      <a:pt x="0" y="163830"/>
                      <a:pt x="100330" y="57150"/>
                    </a:cubicBezTo>
                    <a:cubicBezTo>
                      <a:pt x="154940" y="0"/>
                      <a:pt x="369570" y="57150"/>
                      <a:pt x="369570" y="57150"/>
                    </a:cubicBezTo>
                  </a:path>
                </a:pathLst>
              </a:custGeom>
              <a:solidFill>
                <a:srgbClr val="FFF234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14161211" y="3006338"/>
            <a:ext cx="2915209" cy="3563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300" u="sng" dirty="0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Physical </a:t>
            </a:r>
          </a:p>
          <a:p>
            <a:pPr algn="l">
              <a:lnSpc>
                <a:spcPts val="3079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Tense /shaky muscles </a:t>
            </a:r>
          </a:p>
          <a:p>
            <a:pPr algn="l">
              <a:lnSpc>
                <a:spcPts val="3079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Dizzy</a:t>
            </a:r>
          </a:p>
          <a:p>
            <a:pPr algn="l">
              <a:lnSpc>
                <a:spcPts val="3079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Breathlessness</a:t>
            </a:r>
          </a:p>
          <a:p>
            <a:pPr algn="l">
              <a:lnSpc>
                <a:spcPts val="3079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Heart racing</a:t>
            </a:r>
          </a:p>
          <a:p>
            <a:pPr algn="l">
              <a:lnSpc>
                <a:spcPts val="3079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Hot</a:t>
            </a:r>
          </a:p>
          <a:p>
            <a:pPr algn="l">
              <a:lnSpc>
                <a:spcPts val="3079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Sweaty</a:t>
            </a:r>
          </a:p>
          <a:p>
            <a:pPr algn="l"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F37 Gruffy 3"/>
              <a:ea typeface="F37 Gruffy 3"/>
              <a:cs typeface="F37 Gruffy 3"/>
              <a:sym typeface="F37 Gruffy 3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8883898" y="2462558"/>
            <a:ext cx="4922109" cy="4439794"/>
            <a:chOff x="0" y="0"/>
            <a:chExt cx="5898046" cy="5919726"/>
          </a:xfrm>
        </p:grpSpPr>
        <p:grpSp>
          <p:nvGrpSpPr>
            <p:cNvPr id="29" name="Group 29"/>
            <p:cNvGrpSpPr/>
            <p:nvPr/>
          </p:nvGrpSpPr>
          <p:grpSpPr>
            <a:xfrm>
              <a:off x="73902" y="0"/>
              <a:ext cx="4346206" cy="499708"/>
              <a:chOff x="0" y="0"/>
              <a:chExt cx="4506695" cy="51816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39156" y="43180"/>
                <a:ext cx="4443540" cy="431800"/>
              </a:xfrm>
              <a:custGeom>
                <a:avLst/>
                <a:gdLst/>
                <a:ahLst/>
                <a:cxnLst/>
                <a:rect l="l" t="t" r="r" b="b"/>
                <a:pathLst>
                  <a:path w="4443540" h="431800">
                    <a:moveTo>
                      <a:pt x="11367" y="59690"/>
                    </a:moveTo>
                    <a:cubicBezTo>
                      <a:pt x="344822" y="0"/>
                      <a:pt x="474920" y="1270"/>
                      <a:pt x="555758" y="7620"/>
                    </a:cubicBezTo>
                    <a:cubicBezTo>
                      <a:pt x="610071" y="12700"/>
                      <a:pt x="636596" y="25400"/>
                      <a:pt x="689645" y="30480"/>
                    </a:cubicBezTo>
                    <a:cubicBezTo>
                      <a:pt x="766694" y="36830"/>
                      <a:pt x="893002" y="19050"/>
                      <a:pt x="976366" y="33020"/>
                    </a:cubicBezTo>
                    <a:cubicBezTo>
                      <a:pt x="1044573" y="44450"/>
                      <a:pt x="1098885" y="85090"/>
                      <a:pt x="1155724" y="92710"/>
                    </a:cubicBezTo>
                    <a:cubicBezTo>
                      <a:pt x="1206248" y="99060"/>
                      <a:pt x="1244140" y="81280"/>
                      <a:pt x="1302242" y="82550"/>
                    </a:cubicBezTo>
                    <a:cubicBezTo>
                      <a:pt x="1383080" y="82550"/>
                      <a:pt x="1475285" y="102870"/>
                      <a:pt x="1595279" y="107950"/>
                    </a:cubicBezTo>
                    <a:cubicBezTo>
                      <a:pt x="1786005" y="115570"/>
                      <a:pt x="2137143" y="91440"/>
                      <a:pt x="2335448" y="107950"/>
                    </a:cubicBezTo>
                    <a:cubicBezTo>
                      <a:pt x="2470598" y="118110"/>
                      <a:pt x="2533752" y="154940"/>
                      <a:pt x="2672692" y="163830"/>
                    </a:cubicBezTo>
                    <a:cubicBezTo>
                      <a:pt x="2896258" y="177800"/>
                      <a:pt x="3329497" y="152400"/>
                      <a:pt x="3549275" y="132080"/>
                    </a:cubicBezTo>
                    <a:cubicBezTo>
                      <a:pt x="3684424" y="120650"/>
                      <a:pt x="3757684" y="92710"/>
                      <a:pt x="3873888" y="85090"/>
                    </a:cubicBezTo>
                    <a:cubicBezTo>
                      <a:pt x="4007775" y="74930"/>
                      <a:pt x="4238920" y="101600"/>
                      <a:pt x="4308390" y="85090"/>
                    </a:cubicBezTo>
                    <a:cubicBezTo>
                      <a:pt x="4332388" y="78740"/>
                      <a:pt x="4339967" y="55880"/>
                      <a:pt x="4353861" y="60960"/>
                    </a:cubicBezTo>
                    <a:cubicBezTo>
                      <a:pt x="4384175" y="74930"/>
                      <a:pt x="4443540" y="276860"/>
                      <a:pt x="4417015" y="320040"/>
                    </a:cubicBezTo>
                    <a:cubicBezTo>
                      <a:pt x="4398069" y="350520"/>
                      <a:pt x="4347546" y="342900"/>
                      <a:pt x="4293233" y="349250"/>
                    </a:cubicBezTo>
                    <a:cubicBezTo>
                      <a:pt x="4192186" y="360680"/>
                      <a:pt x="3991355" y="332740"/>
                      <a:pt x="3858731" y="344170"/>
                    </a:cubicBezTo>
                    <a:cubicBezTo>
                      <a:pt x="3746316" y="353060"/>
                      <a:pt x="3651585" y="391160"/>
                      <a:pt x="3549275" y="398780"/>
                    </a:cubicBezTo>
                    <a:cubicBezTo>
                      <a:pt x="3452017" y="407670"/>
                      <a:pt x="3342128" y="389890"/>
                      <a:pt x="3257501" y="396240"/>
                    </a:cubicBezTo>
                    <a:cubicBezTo>
                      <a:pt x="3193084" y="401320"/>
                      <a:pt x="3157717" y="419100"/>
                      <a:pt x="3088248" y="424180"/>
                    </a:cubicBezTo>
                    <a:cubicBezTo>
                      <a:pt x="2979622" y="431800"/>
                      <a:pt x="2797738" y="431800"/>
                      <a:pt x="2668903" y="421640"/>
                    </a:cubicBezTo>
                    <a:cubicBezTo>
                      <a:pt x="2555225" y="412750"/>
                      <a:pt x="2484492" y="382270"/>
                      <a:pt x="2353131" y="372110"/>
                    </a:cubicBezTo>
                    <a:cubicBezTo>
                      <a:pt x="2135880" y="355600"/>
                      <a:pt x="1724114" y="391160"/>
                      <a:pt x="1481601" y="372110"/>
                    </a:cubicBezTo>
                    <a:cubicBezTo>
                      <a:pt x="1304769" y="358140"/>
                      <a:pt x="1163303" y="311150"/>
                      <a:pt x="1025626" y="299720"/>
                    </a:cubicBezTo>
                    <a:cubicBezTo>
                      <a:pt x="915738" y="290830"/>
                      <a:pt x="804586" y="306070"/>
                      <a:pt x="722486" y="298450"/>
                    </a:cubicBezTo>
                    <a:cubicBezTo>
                      <a:pt x="666910" y="293370"/>
                      <a:pt x="636596" y="279400"/>
                      <a:pt x="581020" y="274320"/>
                    </a:cubicBezTo>
                    <a:cubicBezTo>
                      <a:pt x="500182" y="267970"/>
                      <a:pt x="378926" y="265430"/>
                      <a:pt x="286720" y="275590"/>
                    </a:cubicBezTo>
                    <a:cubicBezTo>
                      <a:pt x="203357" y="284480"/>
                      <a:pt x="95994" y="358140"/>
                      <a:pt x="49260" y="326390"/>
                    </a:cubicBezTo>
                    <a:cubicBezTo>
                      <a:pt x="0" y="292100"/>
                      <a:pt x="11368" y="59690"/>
                      <a:pt x="11368" y="5969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19788" y="5477513"/>
              <a:ext cx="4206161" cy="442213"/>
              <a:chOff x="0" y="0"/>
              <a:chExt cx="4457434" cy="46863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6315" y="50800"/>
                <a:ext cx="4452389" cy="421640"/>
              </a:xfrm>
              <a:custGeom>
                <a:avLst/>
                <a:gdLst/>
                <a:ahLst/>
                <a:cxnLst/>
                <a:rect l="l" t="t" r="r" b="b"/>
                <a:pathLst>
                  <a:path w="4452389" h="421640">
                    <a:moveTo>
                      <a:pt x="44208" y="0"/>
                    </a:moveTo>
                    <a:cubicBezTo>
                      <a:pt x="347349" y="5080"/>
                      <a:pt x="376400" y="20320"/>
                      <a:pt x="445870" y="26670"/>
                    </a:cubicBezTo>
                    <a:cubicBezTo>
                      <a:pt x="579757" y="36830"/>
                      <a:pt x="860163" y="11430"/>
                      <a:pt x="1047100" y="25400"/>
                    </a:cubicBezTo>
                    <a:cubicBezTo>
                      <a:pt x="1211301" y="38100"/>
                      <a:pt x="1354030" y="85090"/>
                      <a:pt x="1506863" y="97790"/>
                    </a:cubicBezTo>
                    <a:cubicBezTo>
                      <a:pt x="1657171" y="110490"/>
                      <a:pt x="1846634" y="109220"/>
                      <a:pt x="1955259" y="100330"/>
                    </a:cubicBezTo>
                    <a:cubicBezTo>
                      <a:pt x="2015888" y="95250"/>
                      <a:pt x="2042412" y="81280"/>
                      <a:pt x="2097988" y="76200"/>
                    </a:cubicBezTo>
                    <a:cubicBezTo>
                      <a:pt x="2175036" y="69850"/>
                      <a:pt x="2289977" y="68580"/>
                      <a:pt x="2375867" y="74930"/>
                    </a:cubicBezTo>
                    <a:cubicBezTo>
                      <a:pt x="2451652" y="80010"/>
                      <a:pt x="2489545" y="99060"/>
                      <a:pt x="2586803" y="105410"/>
                    </a:cubicBezTo>
                    <a:cubicBezTo>
                      <a:pt x="2799001" y="120650"/>
                      <a:pt x="3359812" y="110490"/>
                      <a:pt x="3603588" y="100330"/>
                    </a:cubicBezTo>
                    <a:cubicBezTo>
                      <a:pt x="3740001" y="93980"/>
                      <a:pt x="3806945" y="80010"/>
                      <a:pt x="3924412" y="74930"/>
                    </a:cubicBezTo>
                    <a:cubicBezTo>
                      <a:pt x="4067141" y="69850"/>
                      <a:pt x="4331126" y="7620"/>
                      <a:pt x="4399332" y="74930"/>
                    </a:cubicBezTo>
                    <a:cubicBezTo>
                      <a:pt x="4449856" y="125730"/>
                      <a:pt x="4452389" y="288290"/>
                      <a:pt x="4399332" y="341630"/>
                    </a:cubicBezTo>
                    <a:cubicBezTo>
                      <a:pt x="4319758" y="421640"/>
                      <a:pt x="3957252" y="339090"/>
                      <a:pt x="3811997" y="346710"/>
                    </a:cubicBezTo>
                    <a:cubicBezTo>
                      <a:pt x="3724844" y="350520"/>
                      <a:pt x="3697056" y="361950"/>
                      <a:pt x="3603588" y="367030"/>
                    </a:cubicBezTo>
                    <a:cubicBezTo>
                      <a:pt x="3407809" y="375920"/>
                      <a:pt x="2968255" y="374650"/>
                      <a:pt x="2697954" y="367030"/>
                    </a:cubicBezTo>
                    <a:cubicBezTo>
                      <a:pt x="2478177" y="360680"/>
                      <a:pt x="2238191" y="323850"/>
                      <a:pt x="2099251" y="332740"/>
                    </a:cubicBezTo>
                    <a:cubicBezTo>
                      <a:pt x="2024729" y="337820"/>
                      <a:pt x="1994415" y="360680"/>
                      <a:pt x="1928734" y="367030"/>
                    </a:cubicBezTo>
                    <a:cubicBezTo>
                      <a:pt x="1844108" y="374650"/>
                      <a:pt x="1711483" y="367030"/>
                      <a:pt x="1631909" y="367030"/>
                    </a:cubicBezTo>
                    <a:cubicBezTo>
                      <a:pt x="1577596" y="365760"/>
                      <a:pt x="1553598" y="369570"/>
                      <a:pt x="1495496" y="364490"/>
                    </a:cubicBezTo>
                    <a:cubicBezTo>
                      <a:pt x="1389396" y="354330"/>
                      <a:pt x="1208775" y="304800"/>
                      <a:pt x="1047100" y="292100"/>
                    </a:cubicBezTo>
                    <a:cubicBezTo>
                      <a:pt x="858900" y="276860"/>
                      <a:pt x="565863" y="299720"/>
                      <a:pt x="431976" y="289560"/>
                    </a:cubicBezTo>
                    <a:cubicBezTo>
                      <a:pt x="367559" y="284480"/>
                      <a:pt x="343560" y="270510"/>
                      <a:pt x="289247" y="266700"/>
                    </a:cubicBezTo>
                    <a:cubicBezTo>
                      <a:pt x="218514" y="261620"/>
                      <a:pt x="85890" y="311150"/>
                      <a:pt x="44208" y="269240"/>
                    </a:cubicBezTo>
                    <a:cubicBezTo>
                      <a:pt x="0" y="226060"/>
                      <a:pt x="44208" y="0"/>
                      <a:pt x="44208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131672" y="187740"/>
              <a:ext cx="1766373" cy="2773116"/>
              <a:chOff x="0" y="0"/>
              <a:chExt cx="1871895" cy="293878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0105" y="50800"/>
                <a:ext cx="1821372" cy="2870200"/>
              </a:xfrm>
              <a:custGeom>
                <a:avLst/>
                <a:gdLst/>
                <a:ahLst/>
                <a:cxnLst/>
                <a:rect l="l" t="t" r="r" b="b"/>
                <a:pathLst>
                  <a:path w="1821372" h="2870200">
                    <a:moveTo>
                      <a:pt x="294299" y="0"/>
                    </a:moveTo>
                    <a:cubicBezTo>
                      <a:pt x="420608" y="295910"/>
                      <a:pt x="455974" y="320040"/>
                      <a:pt x="477447" y="361950"/>
                    </a:cubicBezTo>
                    <a:cubicBezTo>
                      <a:pt x="498919" y="405130"/>
                      <a:pt x="495130" y="449580"/>
                      <a:pt x="520392" y="505460"/>
                    </a:cubicBezTo>
                    <a:cubicBezTo>
                      <a:pt x="560810" y="596900"/>
                      <a:pt x="663120" y="721360"/>
                      <a:pt x="730064" y="845820"/>
                    </a:cubicBezTo>
                    <a:cubicBezTo>
                      <a:pt x="804586" y="982980"/>
                      <a:pt x="875319" y="1189990"/>
                      <a:pt x="939737" y="1296670"/>
                    </a:cubicBezTo>
                    <a:cubicBezTo>
                      <a:pt x="978892" y="1361440"/>
                      <a:pt x="1019311" y="1395730"/>
                      <a:pt x="1052151" y="1443990"/>
                    </a:cubicBezTo>
                    <a:cubicBezTo>
                      <a:pt x="1081202" y="1487170"/>
                      <a:pt x="1098885" y="1516380"/>
                      <a:pt x="1127936" y="1572260"/>
                    </a:cubicBezTo>
                    <a:cubicBezTo>
                      <a:pt x="1178460" y="1668780"/>
                      <a:pt x="1263087" y="1871980"/>
                      <a:pt x="1316136" y="1973580"/>
                    </a:cubicBezTo>
                    <a:cubicBezTo>
                      <a:pt x="1348977" y="2037080"/>
                      <a:pt x="1371712" y="2078990"/>
                      <a:pt x="1403289" y="2124710"/>
                    </a:cubicBezTo>
                    <a:cubicBezTo>
                      <a:pt x="1432340" y="2167890"/>
                      <a:pt x="1466444" y="2192020"/>
                      <a:pt x="1498021" y="2240280"/>
                    </a:cubicBezTo>
                    <a:cubicBezTo>
                      <a:pt x="1542229" y="2310130"/>
                      <a:pt x="1585174" y="2448560"/>
                      <a:pt x="1631908" y="2515870"/>
                    </a:cubicBezTo>
                    <a:cubicBezTo>
                      <a:pt x="1664749" y="2562860"/>
                      <a:pt x="1705167" y="2580640"/>
                      <a:pt x="1734218" y="2621280"/>
                    </a:cubicBezTo>
                    <a:cubicBezTo>
                      <a:pt x="1764532" y="2664460"/>
                      <a:pt x="1796110" y="2730500"/>
                      <a:pt x="1806214" y="2767330"/>
                    </a:cubicBezTo>
                    <a:cubicBezTo>
                      <a:pt x="1812530" y="2788920"/>
                      <a:pt x="1821371" y="2807970"/>
                      <a:pt x="1810003" y="2820670"/>
                    </a:cubicBezTo>
                    <a:cubicBezTo>
                      <a:pt x="1784742" y="2849880"/>
                      <a:pt x="1602857" y="2870200"/>
                      <a:pt x="1546018" y="2835910"/>
                    </a:cubicBezTo>
                    <a:cubicBezTo>
                      <a:pt x="1499284" y="2809240"/>
                      <a:pt x="1505599" y="2745740"/>
                      <a:pt x="1467707" y="2678430"/>
                    </a:cubicBezTo>
                    <a:cubicBezTo>
                      <a:pt x="1394448" y="2550160"/>
                      <a:pt x="1202459" y="2294890"/>
                      <a:pt x="1112779" y="2139950"/>
                    </a:cubicBezTo>
                    <a:cubicBezTo>
                      <a:pt x="1047099" y="2026920"/>
                      <a:pt x="995312" y="1921510"/>
                      <a:pt x="962472" y="1840230"/>
                    </a:cubicBezTo>
                    <a:cubicBezTo>
                      <a:pt x="939737" y="1786890"/>
                      <a:pt x="943526" y="1753870"/>
                      <a:pt x="917001" y="1701800"/>
                    </a:cubicBezTo>
                    <a:cubicBezTo>
                      <a:pt x="877845" y="1621790"/>
                      <a:pt x="783114" y="1527810"/>
                      <a:pt x="719959" y="1419860"/>
                    </a:cubicBezTo>
                    <a:cubicBezTo>
                      <a:pt x="644174" y="1289050"/>
                      <a:pt x="578494" y="1104900"/>
                      <a:pt x="503971" y="965200"/>
                    </a:cubicBezTo>
                    <a:cubicBezTo>
                      <a:pt x="437028" y="842010"/>
                      <a:pt x="368821" y="750570"/>
                      <a:pt x="299351" y="622300"/>
                    </a:cubicBezTo>
                    <a:cubicBezTo>
                      <a:pt x="214725" y="464820"/>
                      <a:pt x="0" y="181610"/>
                      <a:pt x="40418" y="85090"/>
                    </a:cubicBezTo>
                    <a:cubicBezTo>
                      <a:pt x="66943" y="19050"/>
                      <a:pt x="294299" y="0"/>
                      <a:pt x="294299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128097" y="2813452"/>
              <a:ext cx="1750879" cy="3010401"/>
              <a:chOff x="0" y="0"/>
              <a:chExt cx="1855475" cy="319024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50523" y="30480"/>
                <a:ext cx="1772111" cy="3111500"/>
              </a:xfrm>
              <a:custGeom>
                <a:avLst/>
                <a:gdLst/>
                <a:ahLst/>
                <a:cxnLst/>
                <a:rect l="l" t="t" r="r" b="b"/>
                <a:pathLst>
                  <a:path w="1772111" h="3111500">
                    <a:moveTo>
                      <a:pt x="0" y="2898140"/>
                    </a:moveTo>
                    <a:cubicBezTo>
                      <a:pt x="107363" y="2806700"/>
                      <a:pt x="166728" y="2752090"/>
                      <a:pt x="193253" y="2703830"/>
                    </a:cubicBezTo>
                    <a:cubicBezTo>
                      <a:pt x="215988" y="2663190"/>
                      <a:pt x="205884" y="2628900"/>
                      <a:pt x="231145" y="2575560"/>
                    </a:cubicBezTo>
                    <a:cubicBezTo>
                      <a:pt x="284195" y="2466340"/>
                      <a:pt x="493868" y="2230120"/>
                      <a:pt x="559548" y="2112010"/>
                    </a:cubicBezTo>
                    <a:cubicBezTo>
                      <a:pt x="596178" y="2045970"/>
                      <a:pt x="601230" y="2001520"/>
                      <a:pt x="629018" y="1949450"/>
                    </a:cubicBezTo>
                    <a:cubicBezTo>
                      <a:pt x="658069" y="1894840"/>
                      <a:pt x="693435" y="1860550"/>
                      <a:pt x="731328" y="1790700"/>
                    </a:cubicBezTo>
                    <a:cubicBezTo>
                      <a:pt x="799535" y="1663700"/>
                      <a:pt x="898055" y="1393190"/>
                      <a:pt x="971314" y="1235710"/>
                    </a:cubicBezTo>
                    <a:cubicBezTo>
                      <a:pt x="1025627" y="1118870"/>
                      <a:pt x="1078677" y="1031240"/>
                      <a:pt x="1122885" y="930910"/>
                    </a:cubicBezTo>
                    <a:cubicBezTo>
                      <a:pt x="1164567" y="838200"/>
                      <a:pt x="1186039" y="748030"/>
                      <a:pt x="1230247" y="657860"/>
                    </a:cubicBezTo>
                    <a:cubicBezTo>
                      <a:pt x="1278245" y="561340"/>
                      <a:pt x="1351504" y="474980"/>
                      <a:pt x="1399501" y="372110"/>
                    </a:cubicBezTo>
                    <a:cubicBezTo>
                      <a:pt x="1451288" y="262890"/>
                      <a:pt x="1461392" y="43180"/>
                      <a:pt x="1529599" y="20320"/>
                    </a:cubicBezTo>
                    <a:cubicBezTo>
                      <a:pt x="1586438" y="0"/>
                      <a:pt x="1732956" y="100330"/>
                      <a:pt x="1753165" y="162560"/>
                    </a:cubicBezTo>
                    <a:cubicBezTo>
                      <a:pt x="1772112" y="215900"/>
                      <a:pt x="1711483" y="287020"/>
                      <a:pt x="1683696" y="356870"/>
                    </a:cubicBezTo>
                    <a:cubicBezTo>
                      <a:pt x="1648329" y="441960"/>
                      <a:pt x="1602858" y="546100"/>
                      <a:pt x="1556124" y="635000"/>
                    </a:cubicBezTo>
                    <a:cubicBezTo>
                      <a:pt x="1509390" y="722630"/>
                      <a:pt x="1442446" y="798830"/>
                      <a:pt x="1402027" y="886460"/>
                    </a:cubicBezTo>
                    <a:cubicBezTo>
                      <a:pt x="1362871" y="970280"/>
                      <a:pt x="1356556" y="1046480"/>
                      <a:pt x="1314874" y="1149350"/>
                    </a:cubicBezTo>
                    <a:cubicBezTo>
                      <a:pt x="1251720" y="1305560"/>
                      <a:pt x="1110254" y="1610360"/>
                      <a:pt x="1040784" y="1723390"/>
                    </a:cubicBezTo>
                    <a:cubicBezTo>
                      <a:pt x="1007944" y="1776730"/>
                      <a:pt x="986471" y="1781810"/>
                      <a:pt x="957421" y="1832610"/>
                    </a:cubicBezTo>
                    <a:cubicBezTo>
                      <a:pt x="901845" y="1922780"/>
                      <a:pt x="832375" y="2123440"/>
                      <a:pt x="769220" y="2244090"/>
                    </a:cubicBezTo>
                    <a:cubicBezTo>
                      <a:pt x="716171" y="2345690"/>
                      <a:pt x="655543" y="2443480"/>
                      <a:pt x="608808" y="2512060"/>
                    </a:cubicBezTo>
                    <a:cubicBezTo>
                      <a:pt x="575968" y="2559050"/>
                      <a:pt x="551970" y="2575560"/>
                      <a:pt x="519129" y="2622550"/>
                    </a:cubicBezTo>
                    <a:cubicBezTo>
                      <a:pt x="467343" y="2698750"/>
                      <a:pt x="404188" y="2846070"/>
                      <a:pt x="339771" y="2931160"/>
                    </a:cubicBezTo>
                    <a:cubicBezTo>
                      <a:pt x="285458" y="3002280"/>
                      <a:pt x="222304" y="3111500"/>
                      <a:pt x="166728" y="3108960"/>
                    </a:cubicBezTo>
                    <a:cubicBezTo>
                      <a:pt x="108626" y="3105150"/>
                      <a:pt x="0" y="2898140"/>
                      <a:pt x="0" y="289814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0" y="207125"/>
              <a:ext cx="417046" cy="5519867"/>
              <a:chOff x="0" y="0"/>
              <a:chExt cx="441960" cy="584962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-49530" y="-6350"/>
                <a:ext cx="471343" cy="5857240"/>
              </a:xfrm>
              <a:custGeom>
                <a:avLst/>
                <a:gdLst/>
                <a:ahLst/>
                <a:cxnLst/>
                <a:rect l="l" t="t" r="r" b="b"/>
                <a:pathLst>
                  <a:path w="471343" h="5857240">
                    <a:moveTo>
                      <a:pt x="366834" y="57150"/>
                    </a:moveTo>
                    <a:cubicBezTo>
                      <a:pt x="369353" y="327660"/>
                      <a:pt x="385721" y="356870"/>
                      <a:pt x="390758" y="410210"/>
                    </a:cubicBezTo>
                    <a:cubicBezTo>
                      <a:pt x="398313" y="488950"/>
                      <a:pt x="384462" y="627380"/>
                      <a:pt x="390758" y="708660"/>
                    </a:cubicBezTo>
                    <a:cubicBezTo>
                      <a:pt x="395795" y="765810"/>
                      <a:pt x="409645" y="795020"/>
                      <a:pt x="414682" y="852170"/>
                    </a:cubicBezTo>
                    <a:cubicBezTo>
                      <a:pt x="422237" y="934720"/>
                      <a:pt x="422237" y="1075690"/>
                      <a:pt x="415941" y="1158240"/>
                    </a:cubicBezTo>
                    <a:cubicBezTo>
                      <a:pt x="412163" y="1215390"/>
                      <a:pt x="398313" y="1244600"/>
                      <a:pt x="394535" y="1301750"/>
                    </a:cubicBezTo>
                    <a:cubicBezTo>
                      <a:pt x="386981" y="1384300"/>
                      <a:pt x="400831" y="1525270"/>
                      <a:pt x="390758" y="1606550"/>
                    </a:cubicBezTo>
                    <a:cubicBezTo>
                      <a:pt x="384462" y="1662430"/>
                      <a:pt x="366834" y="1686560"/>
                      <a:pt x="360539" y="1746250"/>
                    </a:cubicBezTo>
                    <a:cubicBezTo>
                      <a:pt x="349206" y="1849120"/>
                      <a:pt x="352984" y="2070100"/>
                      <a:pt x="364316" y="2170430"/>
                    </a:cubicBezTo>
                    <a:cubicBezTo>
                      <a:pt x="370612" y="2226310"/>
                      <a:pt x="383203" y="2231390"/>
                      <a:pt x="390758" y="2301240"/>
                    </a:cubicBezTo>
                    <a:cubicBezTo>
                      <a:pt x="417200" y="2566670"/>
                      <a:pt x="369353" y="3973830"/>
                      <a:pt x="390758" y="4244340"/>
                    </a:cubicBezTo>
                    <a:cubicBezTo>
                      <a:pt x="397054" y="4315460"/>
                      <a:pt x="408386" y="4325620"/>
                      <a:pt x="413423" y="4380230"/>
                    </a:cubicBezTo>
                    <a:cubicBezTo>
                      <a:pt x="419718" y="4457700"/>
                      <a:pt x="409645" y="4589780"/>
                      <a:pt x="415941" y="4667250"/>
                    </a:cubicBezTo>
                    <a:cubicBezTo>
                      <a:pt x="420977" y="4720590"/>
                      <a:pt x="433569" y="4757420"/>
                      <a:pt x="437346" y="4803140"/>
                    </a:cubicBezTo>
                    <a:cubicBezTo>
                      <a:pt x="442383" y="4848860"/>
                      <a:pt x="439865" y="4893310"/>
                      <a:pt x="441124" y="4940300"/>
                    </a:cubicBezTo>
                    <a:cubicBezTo>
                      <a:pt x="441124" y="4989830"/>
                      <a:pt x="447419" y="5036820"/>
                      <a:pt x="441124" y="5090160"/>
                    </a:cubicBezTo>
                    <a:cubicBezTo>
                      <a:pt x="432310" y="5152390"/>
                      <a:pt x="390758" y="5226050"/>
                      <a:pt x="388240" y="5288280"/>
                    </a:cubicBezTo>
                    <a:cubicBezTo>
                      <a:pt x="386981" y="5341620"/>
                      <a:pt x="410904" y="5377180"/>
                      <a:pt x="415941" y="5438140"/>
                    </a:cubicBezTo>
                    <a:cubicBezTo>
                      <a:pt x="424755" y="5533390"/>
                      <a:pt x="471343" y="5749290"/>
                      <a:pt x="415941" y="5805170"/>
                    </a:cubicBezTo>
                    <a:cubicBezTo>
                      <a:pt x="368093" y="5853430"/>
                      <a:pt x="203146" y="5857240"/>
                      <a:pt x="151521" y="5805170"/>
                    </a:cubicBezTo>
                    <a:cubicBezTo>
                      <a:pt x="77231" y="5730240"/>
                      <a:pt x="142707" y="5382260"/>
                      <a:pt x="152780" y="5259070"/>
                    </a:cubicBezTo>
                    <a:cubicBezTo>
                      <a:pt x="157816" y="5195570"/>
                      <a:pt x="170408" y="5171440"/>
                      <a:pt x="176704" y="5114290"/>
                    </a:cubicBezTo>
                    <a:cubicBezTo>
                      <a:pt x="182999" y="5036820"/>
                      <a:pt x="186777" y="4939030"/>
                      <a:pt x="182999" y="4832350"/>
                    </a:cubicBezTo>
                    <a:cubicBezTo>
                      <a:pt x="176704" y="4687570"/>
                      <a:pt x="140188" y="4552950"/>
                      <a:pt x="128856" y="4328160"/>
                    </a:cubicBezTo>
                    <a:cubicBezTo>
                      <a:pt x="104932" y="3873500"/>
                      <a:pt x="164112" y="2551430"/>
                      <a:pt x="133893" y="2269490"/>
                    </a:cubicBezTo>
                    <a:cubicBezTo>
                      <a:pt x="125079" y="2194560"/>
                      <a:pt x="108710" y="2184400"/>
                      <a:pt x="102414" y="2129790"/>
                    </a:cubicBezTo>
                    <a:cubicBezTo>
                      <a:pt x="93600" y="2048510"/>
                      <a:pt x="98637" y="1955800"/>
                      <a:pt x="102414" y="1830070"/>
                    </a:cubicBezTo>
                    <a:cubicBezTo>
                      <a:pt x="108710" y="1615440"/>
                      <a:pt x="151521" y="1248410"/>
                      <a:pt x="151521" y="955040"/>
                    </a:cubicBezTo>
                    <a:cubicBezTo>
                      <a:pt x="151521" y="657860"/>
                      <a:pt x="0" y="163830"/>
                      <a:pt x="99896" y="57150"/>
                    </a:cubicBezTo>
                    <a:cubicBezTo>
                      <a:pt x="154039" y="0"/>
                      <a:pt x="366834" y="57150"/>
                      <a:pt x="366834" y="57150"/>
                    </a:cubicBezTo>
                  </a:path>
                </a:pathLst>
              </a:custGeom>
              <a:solidFill>
                <a:srgbClr val="FFF234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9" name="TextBox 39"/>
          <p:cNvSpPr txBox="1"/>
          <p:nvPr/>
        </p:nvSpPr>
        <p:spPr>
          <a:xfrm>
            <a:off x="9239564" y="3006338"/>
            <a:ext cx="3755538" cy="393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300" u="sng" dirty="0" err="1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Behaviour</a:t>
            </a:r>
            <a:endParaRPr lang="en-US" sz="2300" u="sng" dirty="0">
              <a:solidFill>
                <a:srgbClr val="000000"/>
              </a:solidFill>
              <a:latin typeface="F37 Gruffy 1"/>
              <a:ea typeface="F37 Gruffy 1"/>
              <a:cs typeface="F37 Gruffy 1"/>
              <a:sym typeface="F37 Gruffy 1"/>
            </a:endParaRP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Can’t relax or “switch off”</a:t>
            </a: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Trouble sleeping or tired all the time</a:t>
            </a: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Eating more or less than usual</a:t>
            </a: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Avoidance </a:t>
            </a: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Always looking for danger</a:t>
            </a: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Not </a:t>
            </a:r>
            <a:r>
              <a:rPr lang="en-US" sz="2300" dirty="0" err="1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socialising</a:t>
            </a: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 as much</a:t>
            </a: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Working with no breaks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F37 Gruffy 3"/>
              <a:ea typeface="F37 Gruffy 3"/>
              <a:cs typeface="F37 Gruffy 3"/>
              <a:sym typeface="F37 Gruffy 3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0" y="2599727"/>
            <a:ext cx="4220437" cy="4302625"/>
            <a:chOff x="0" y="0"/>
            <a:chExt cx="5627250" cy="5736833"/>
          </a:xfrm>
        </p:grpSpPr>
        <p:grpSp>
          <p:nvGrpSpPr>
            <p:cNvPr id="41" name="Group 41"/>
            <p:cNvGrpSpPr/>
            <p:nvPr/>
          </p:nvGrpSpPr>
          <p:grpSpPr>
            <a:xfrm>
              <a:off x="70509" y="0"/>
              <a:ext cx="4146660" cy="484269"/>
              <a:chOff x="0" y="0"/>
              <a:chExt cx="4288358" cy="500817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37259" y="41735"/>
                <a:ext cx="4228263" cy="417348"/>
              </a:xfrm>
              <a:custGeom>
                <a:avLst/>
                <a:gdLst/>
                <a:ahLst/>
                <a:cxnLst/>
                <a:rect l="l" t="t" r="r" b="b"/>
                <a:pathLst>
                  <a:path w="4228263" h="417348">
                    <a:moveTo>
                      <a:pt x="10817" y="57692"/>
                    </a:moveTo>
                    <a:cubicBezTo>
                      <a:pt x="328117" y="0"/>
                      <a:pt x="451912" y="1227"/>
                      <a:pt x="528833" y="7365"/>
                    </a:cubicBezTo>
                    <a:cubicBezTo>
                      <a:pt x="580514" y="12275"/>
                      <a:pt x="605754" y="24550"/>
                      <a:pt x="656234" y="29460"/>
                    </a:cubicBezTo>
                    <a:cubicBezTo>
                      <a:pt x="729549" y="35597"/>
                      <a:pt x="849739" y="18412"/>
                      <a:pt x="929064" y="31915"/>
                    </a:cubicBezTo>
                    <a:cubicBezTo>
                      <a:pt x="993966" y="42962"/>
                      <a:pt x="1045647" y="82242"/>
                      <a:pt x="1099733" y="89607"/>
                    </a:cubicBezTo>
                    <a:cubicBezTo>
                      <a:pt x="1147808" y="95744"/>
                      <a:pt x="1183865" y="78559"/>
                      <a:pt x="1239152" y="79787"/>
                    </a:cubicBezTo>
                    <a:cubicBezTo>
                      <a:pt x="1316074" y="79787"/>
                      <a:pt x="1403812" y="99427"/>
                      <a:pt x="1517992" y="104337"/>
                    </a:cubicBezTo>
                    <a:cubicBezTo>
                      <a:pt x="1699478" y="111702"/>
                      <a:pt x="2033604" y="88379"/>
                      <a:pt x="2222302" y="104337"/>
                    </a:cubicBezTo>
                    <a:cubicBezTo>
                      <a:pt x="2350904" y="114157"/>
                      <a:pt x="2410999" y="149754"/>
                      <a:pt x="2543207" y="158346"/>
                    </a:cubicBezTo>
                    <a:cubicBezTo>
                      <a:pt x="2755943" y="171849"/>
                      <a:pt x="3168192" y="147299"/>
                      <a:pt x="3377322" y="127659"/>
                    </a:cubicBezTo>
                    <a:cubicBezTo>
                      <a:pt x="3505924" y="116612"/>
                      <a:pt x="3575634" y="89607"/>
                      <a:pt x="3686208" y="82242"/>
                    </a:cubicBezTo>
                    <a:cubicBezTo>
                      <a:pt x="3813609" y="72422"/>
                      <a:pt x="4033556" y="98199"/>
                      <a:pt x="4099660" y="82242"/>
                    </a:cubicBezTo>
                    <a:cubicBezTo>
                      <a:pt x="4122496" y="76104"/>
                      <a:pt x="4129708" y="54009"/>
                      <a:pt x="4142928" y="58919"/>
                    </a:cubicBezTo>
                    <a:cubicBezTo>
                      <a:pt x="4171774" y="72422"/>
                      <a:pt x="4228263" y="267593"/>
                      <a:pt x="4203023" y="309328"/>
                    </a:cubicBezTo>
                    <a:cubicBezTo>
                      <a:pt x="4184995" y="338788"/>
                      <a:pt x="4136919" y="331423"/>
                      <a:pt x="4085237" y="337560"/>
                    </a:cubicBezTo>
                    <a:cubicBezTo>
                      <a:pt x="3989086" y="348608"/>
                      <a:pt x="3797985" y="321603"/>
                      <a:pt x="3671786" y="332651"/>
                    </a:cubicBezTo>
                    <a:cubicBezTo>
                      <a:pt x="3564818" y="341243"/>
                      <a:pt x="3474675" y="378068"/>
                      <a:pt x="3377322" y="385433"/>
                    </a:cubicBezTo>
                    <a:cubicBezTo>
                      <a:pt x="3284776" y="394025"/>
                      <a:pt x="3180211" y="376840"/>
                      <a:pt x="3099684" y="382978"/>
                    </a:cubicBezTo>
                    <a:cubicBezTo>
                      <a:pt x="3038388" y="387888"/>
                      <a:pt x="3004735" y="405073"/>
                      <a:pt x="2938631" y="409983"/>
                    </a:cubicBezTo>
                    <a:cubicBezTo>
                      <a:pt x="2835268" y="417348"/>
                      <a:pt x="2662195" y="417348"/>
                      <a:pt x="2539602" y="407528"/>
                    </a:cubicBezTo>
                    <a:cubicBezTo>
                      <a:pt x="2431431" y="398935"/>
                      <a:pt x="2364125" y="369475"/>
                      <a:pt x="2239128" y="359655"/>
                    </a:cubicBezTo>
                    <a:cubicBezTo>
                      <a:pt x="2032402" y="343698"/>
                      <a:pt x="1640585" y="378068"/>
                      <a:pt x="1409821" y="359655"/>
                    </a:cubicBezTo>
                    <a:cubicBezTo>
                      <a:pt x="1241556" y="346153"/>
                      <a:pt x="1106944" y="300736"/>
                      <a:pt x="975938" y="289688"/>
                    </a:cubicBezTo>
                    <a:cubicBezTo>
                      <a:pt x="871373" y="281096"/>
                      <a:pt x="765606" y="295826"/>
                      <a:pt x="687483" y="288461"/>
                    </a:cubicBezTo>
                    <a:cubicBezTo>
                      <a:pt x="634600" y="283551"/>
                      <a:pt x="605754" y="270048"/>
                      <a:pt x="552871" y="265138"/>
                    </a:cubicBezTo>
                    <a:cubicBezTo>
                      <a:pt x="475950" y="259001"/>
                      <a:pt x="360568" y="256546"/>
                      <a:pt x="272830" y="266366"/>
                    </a:cubicBezTo>
                    <a:cubicBezTo>
                      <a:pt x="193505" y="274958"/>
                      <a:pt x="91344" y="346153"/>
                      <a:pt x="46874" y="315466"/>
                    </a:cubicBezTo>
                    <a:cubicBezTo>
                      <a:pt x="0" y="282323"/>
                      <a:pt x="10817" y="57692"/>
                      <a:pt x="10817" y="57692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14289" y="5308283"/>
              <a:ext cx="4013045" cy="428550"/>
              <a:chOff x="0" y="0"/>
              <a:chExt cx="4241484" cy="452945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6009" y="49100"/>
                <a:ext cx="4236744" cy="407655"/>
              </a:xfrm>
              <a:custGeom>
                <a:avLst/>
                <a:gdLst/>
                <a:ahLst/>
                <a:cxnLst/>
                <a:rect l="l" t="t" r="r" b="b"/>
                <a:pathLst>
                  <a:path w="4236744" h="407655">
                    <a:moveTo>
                      <a:pt x="42067" y="0"/>
                    </a:moveTo>
                    <a:cubicBezTo>
                      <a:pt x="330521" y="4910"/>
                      <a:pt x="358165" y="19640"/>
                      <a:pt x="424269" y="25777"/>
                    </a:cubicBezTo>
                    <a:cubicBezTo>
                      <a:pt x="551670" y="35597"/>
                      <a:pt x="818490" y="11047"/>
                      <a:pt x="996371" y="24550"/>
                    </a:cubicBezTo>
                    <a:cubicBezTo>
                      <a:pt x="1152617" y="36825"/>
                      <a:pt x="1288431" y="82242"/>
                      <a:pt x="1433860" y="94517"/>
                    </a:cubicBezTo>
                    <a:cubicBezTo>
                      <a:pt x="1576885" y="106792"/>
                      <a:pt x="1757169" y="105564"/>
                      <a:pt x="1860532" y="96972"/>
                    </a:cubicBezTo>
                    <a:cubicBezTo>
                      <a:pt x="1918223" y="92062"/>
                      <a:pt x="1943463" y="78559"/>
                      <a:pt x="1996346" y="73649"/>
                    </a:cubicBezTo>
                    <a:cubicBezTo>
                      <a:pt x="2069662" y="67512"/>
                      <a:pt x="2179034" y="66284"/>
                      <a:pt x="2260763" y="72422"/>
                    </a:cubicBezTo>
                    <a:cubicBezTo>
                      <a:pt x="2332877" y="77332"/>
                      <a:pt x="2368934" y="95744"/>
                      <a:pt x="2461479" y="101882"/>
                    </a:cubicBezTo>
                    <a:cubicBezTo>
                      <a:pt x="2663398" y="116612"/>
                      <a:pt x="3197039" y="106792"/>
                      <a:pt x="3429004" y="96972"/>
                    </a:cubicBezTo>
                    <a:cubicBezTo>
                      <a:pt x="3558809" y="90834"/>
                      <a:pt x="3622509" y="77332"/>
                      <a:pt x="3734285" y="72422"/>
                    </a:cubicBezTo>
                    <a:cubicBezTo>
                      <a:pt x="3870099" y="67512"/>
                      <a:pt x="4121295" y="7365"/>
                      <a:pt x="4186197" y="72422"/>
                    </a:cubicBezTo>
                    <a:cubicBezTo>
                      <a:pt x="4234273" y="121522"/>
                      <a:pt x="4236745" y="278641"/>
                      <a:pt x="4186197" y="330195"/>
                    </a:cubicBezTo>
                    <a:cubicBezTo>
                      <a:pt x="4110478" y="407655"/>
                      <a:pt x="3765534" y="327741"/>
                      <a:pt x="3627317" y="335105"/>
                    </a:cubicBezTo>
                    <a:cubicBezTo>
                      <a:pt x="3544386" y="338788"/>
                      <a:pt x="3517945" y="349835"/>
                      <a:pt x="3429004" y="354745"/>
                    </a:cubicBezTo>
                    <a:cubicBezTo>
                      <a:pt x="3242710" y="363338"/>
                      <a:pt x="2824451" y="362110"/>
                      <a:pt x="2567246" y="354745"/>
                    </a:cubicBezTo>
                    <a:cubicBezTo>
                      <a:pt x="2358116" y="348608"/>
                      <a:pt x="2129757" y="313011"/>
                      <a:pt x="1997548" y="321603"/>
                    </a:cubicBezTo>
                    <a:cubicBezTo>
                      <a:pt x="1926637" y="326513"/>
                      <a:pt x="1897791" y="348608"/>
                      <a:pt x="1835293" y="354745"/>
                    </a:cubicBezTo>
                    <a:cubicBezTo>
                      <a:pt x="1754766" y="362110"/>
                      <a:pt x="1628567" y="354745"/>
                      <a:pt x="1552847" y="354745"/>
                    </a:cubicBezTo>
                    <a:cubicBezTo>
                      <a:pt x="1501166" y="353518"/>
                      <a:pt x="1478330" y="357200"/>
                      <a:pt x="1423043" y="352290"/>
                    </a:cubicBezTo>
                    <a:cubicBezTo>
                      <a:pt x="1322084" y="342470"/>
                      <a:pt x="1150213" y="294598"/>
                      <a:pt x="996371" y="282323"/>
                    </a:cubicBezTo>
                    <a:cubicBezTo>
                      <a:pt x="817288" y="267593"/>
                      <a:pt x="538449" y="289688"/>
                      <a:pt x="411048" y="279868"/>
                    </a:cubicBezTo>
                    <a:cubicBezTo>
                      <a:pt x="349752" y="274958"/>
                      <a:pt x="326916" y="261456"/>
                      <a:pt x="275234" y="257773"/>
                    </a:cubicBezTo>
                    <a:cubicBezTo>
                      <a:pt x="207928" y="252863"/>
                      <a:pt x="81729" y="300736"/>
                      <a:pt x="42067" y="260228"/>
                    </a:cubicBezTo>
                    <a:cubicBezTo>
                      <a:pt x="0" y="218494"/>
                      <a:pt x="42067" y="0"/>
                      <a:pt x="42067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3941976" y="181940"/>
              <a:ext cx="1685274" cy="2687440"/>
              <a:chOff x="0" y="0"/>
              <a:chExt cx="1781207" cy="284042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9615" y="49100"/>
                <a:ext cx="1733131" cy="2774135"/>
              </a:xfrm>
              <a:custGeom>
                <a:avLst/>
                <a:gdLst/>
                <a:ahLst/>
                <a:cxnLst/>
                <a:rect l="l" t="t" r="r" b="b"/>
                <a:pathLst>
                  <a:path w="1733131" h="2774135">
                    <a:moveTo>
                      <a:pt x="280041" y="0"/>
                    </a:moveTo>
                    <a:cubicBezTo>
                      <a:pt x="400231" y="286006"/>
                      <a:pt x="433884" y="309328"/>
                      <a:pt x="454316" y="349835"/>
                    </a:cubicBezTo>
                    <a:cubicBezTo>
                      <a:pt x="474748" y="391570"/>
                      <a:pt x="471143" y="434532"/>
                      <a:pt x="495180" y="488542"/>
                    </a:cubicBezTo>
                    <a:cubicBezTo>
                      <a:pt x="533641" y="576922"/>
                      <a:pt x="630994" y="697216"/>
                      <a:pt x="694695" y="817510"/>
                    </a:cubicBezTo>
                    <a:cubicBezTo>
                      <a:pt x="765607" y="950080"/>
                      <a:pt x="832913" y="1150161"/>
                      <a:pt x="894209" y="1253271"/>
                    </a:cubicBezTo>
                    <a:cubicBezTo>
                      <a:pt x="931468" y="1315873"/>
                      <a:pt x="969929" y="1349015"/>
                      <a:pt x="1001178" y="1395660"/>
                    </a:cubicBezTo>
                    <a:cubicBezTo>
                      <a:pt x="1028821" y="1437395"/>
                      <a:pt x="1045648" y="1465627"/>
                      <a:pt x="1073291" y="1519637"/>
                    </a:cubicBezTo>
                    <a:cubicBezTo>
                      <a:pt x="1121367" y="1612926"/>
                      <a:pt x="1201894" y="1809325"/>
                      <a:pt x="1252374" y="1907525"/>
                    </a:cubicBezTo>
                    <a:cubicBezTo>
                      <a:pt x="1283623" y="1968899"/>
                      <a:pt x="1305257" y="2009407"/>
                      <a:pt x="1335304" y="2053596"/>
                    </a:cubicBezTo>
                    <a:cubicBezTo>
                      <a:pt x="1362948" y="2095331"/>
                      <a:pt x="1395399" y="2118654"/>
                      <a:pt x="1425446" y="2165298"/>
                    </a:cubicBezTo>
                    <a:cubicBezTo>
                      <a:pt x="1467513" y="2232810"/>
                      <a:pt x="1508377" y="2366607"/>
                      <a:pt x="1552847" y="2431664"/>
                    </a:cubicBezTo>
                    <a:cubicBezTo>
                      <a:pt x="1584097" y="2477082"/>
                      <a:pt x="1622557" y="2494266"/>
                      <a:pt x="1650201" y="2533546"/>
                    </a:cubicBezTo>
                    <a:cubicBezTo>
                      <a:pt x="1679046" y="2575281"/>
                      <a:pt x="1709093" y="2639111"/>
                      <a:pt x="1718709" y="2674708"/>
                    </a:cubicBezTo>
                    <a:cubicBezTo>
                      <a:pt x="1724718" y="2695575"/>
                      <a:pt x="1733131" y="2713988"/>
                      <a:pt x="1722314" y="2726263"/>
                    </a:cubicBezTo>
                    <a:cubicBezTo>
                      <a:pt x="1698276" y="2754495"/>
                      <a:pt x="1525204" y="2774135"/>
                      <a:pt x="1471118" y="2740993"/>
                    </a:cubicBezTo>
                    <a:cubicBezTo>
                      <a:pt x="1426648" y="2715215"/>
                      <a:pt x="1432658" y="2653841"/>
                      <a:pt x="1396601" y="2588784"/>
                    </a:cubicBezTo>
                    <a:cubicBezTo>
                      <a:pt x="1326891" y="2464807"/>
                      <a:pt x="1144203" y="2218080"/>
                      <a:pt x="1058869" y="2068326"/>
                    </a:cubicBezTo>
                    <a:cubicBezTo>
                      <a:pt x="996370" y="1959079"/>
                      <a:pt x="947093" y="1857197"/>
                      <a:pt x="915843" y="1778638"/>
                    </a:cubicBezTo>
                    <a:cubicBezTo>
                      <a:pt x="894209" y="1727083"/>
                      <a:pt x="897815" y="1695168"/>
                      <a:pt x="872575" y="1644841"/>
                    </a:cubicBezTo>
                    <a:cubicBezTo>
                      <a:pt x="835317" y="1567509"/>
                      <a:pt x="745174" y="1476674"/>
                      <a:pt x="685080" y="1372337"/>
                    </a:cubicBezTo>
                    <a:cubicBezTo>
                      <a:pt x="612966" y="1245906"/>
                      <a:pt x="550468" y="1067919"/>
                      <a:pt x="479556" y="932895"/>
                    </a:cubicBezTo>
                    <a:cubicBezTo>
                      <a:pt x="415855" y="813828"/>
                      <a:pt x="350953" y="725448"/>
                      <a:pt x="284849" y="601472"/>
                    </a:cubicBezTo>
                    <a:cubicBezTo>
                      <a:pt x="204322" y="449262"/>
                      <a:pt x="0" y="175531"/>
                      <a:pt x="38461" y="82242"/>
                    </a:cubicBezTo>
                    <a:cubicBezTo>
                      <a:pt x="63701" y="18412"/>
                      <a:pt x="280041" y="0"/>
                      <a:pt x="280041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3938564" y="2726529"/>
              <a:ext cx="1670491" cy="2917393"/>
              <a:chOff x="0" y="0"/>
              <a:chExt cx="1765582" cy="308346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48076" y="29460"/>
                <a:ext cx="1686257" cy="3007359"/>
              </a:xfrm>
              <a:custGeom>
                <a:avLst/>
                <a:gdLst/>
                <a:ahLst/>
                <a:cxnLst/>
                <a:rect l="l" t="t" r="r" b="b"/>
                <a:pathLst>
                  <a:path w="1686257" h="3007359">
                    <a:moveTo>
                      <a:pt x="0" y="2801140"/>
                    </a:moveTo>
                    <a:cubicBezTo>
                      <a:pt x="102161" y="2712761"/>
                      <a:pt x="158650" y="2659978"/>
                      <a:pt x="183890" y="2613334"/>
                    </a:cubicBezTo>
                    <a:cubicBezTo>
                      <a:pt x="205524" y="2574054"/>
                      <a:pt x="195909" y="2540911"/>
                      <a:pt x="219946" y="2489357"/>
                    </a:cubicBezTo>
                    <a:cubicBezTo>
                      <a:pt x="270426" y="2383792"/>
                      <a:pt x="469940" y="2155478"/>
                      <a:pt x="532439" y="2041322"/>
                    </a:cubicBezTo>
                    <a:cubicBezTo>
                      <a:pt x="567294" y="1977492"/>
                      <a:pt x="572101" y="1934530"/>
                      <a:pt x="598543" y="1884202"/>
                    </a:cubicBezTo>
                    <a:cubicBezTo>
                      <a:pt x="626187" y="1831420"/>
                      <a:pt x="659840" y="1798278"/>
                      <a:pt x="695896" y="1730766"/>
                    </a:cubicBezTo>
                    <a:cubicBezTo>
                      <a:pt x="760799" y="1608016"/>
                      <a:pt x="854546" y="1346560"/>
                      <a:pt x="924256" y="1194351"/>
                    </a:cubicBezTo>
                    <a:cubicBezTo>
                      <a:pt x="975938" y="1081422"/>
                      <a:pt x="1026417" y="996725"/>
                      <a:pt x="1068484" y="899753"/>
                    </a:cubicBezTo>
                    <a:cubicBezTo>
                      <a:pt x="1108146" y="810146"/>
                      <a:pt x="1128578" y="722994"/>
                      <a:pt x="1170645" y="635842"/>
                    </a:cubicBezTo>
                    <a:cubicBezTo>
                      <a:pt x="1216316" y="542552"/>
                      <a:pt x="1286026" y="459082"/>
                      <a:pt x="1331698" y="359655"/>
                    </a:cubicBezTo>
                    <a:cubicBezTo>
                      <a:pt x="1380976" y="254091"/>
                      <a:pt x="1390591" y="41735"/>
                      <a:pt x="1455493" y="19640"/>
                    </a:cubicBezTo>
                    <a:cubicBezTo>
                      <a:pt x="1509579" y="0"/>
                      <a:pt x="1648998" y="96972"/>
                      <a:pt x="1668229" y="157119"/>
                    </a:cubicBezTo>
                    <a:cubicBezTo>
                      <a:pt x="1686257" y="208674"/>
                      <a:pt x="1628566" y="277413"/>
                      <a:pt x="1602124" y="344926"/>
                    </a:cubicBezTo>
                    <a:cubicBezTo>
                      <a:pt x="1568471" y="427168"/>
                      <a:pt x="1525203" y="527822"/>
                      <a:pt x="1480733" y="613747"/>
                    </a:cubicBezTo>
                    <a:cubicBezTo>
                      <a:pt x="1436263" y="698444"/>
                      <a:pt x="1372563" y="772093"/>
                      <a:pt x="1334102" y="856790"/>
                    </a:cubicBezTo>
                    <a:cubicBezTo>
                      <a:pt x="1296843" y="937805"/>
                      <a:pt x="1290834" y="1011454"/>
                      <a:pt x="1251171" y="1110881"/>
                    </a:cubicBezTo>
                    <a:cubicBezTo>
                      <a:pt x="1191077" y="1261863"/>
                      <a:pt x="1056465" y="1556462"/>
                      <a:pt x="990360" y="1665709"/>
                    </a:cubicBezTo>
                    <a:cubicBezTo>
                      <a:pt x="959111" y="1717263"/>
                      <a:pt x="938679" y="1722173"/>
                      <a:pt x="911035" y="1771273"/>
                    </a:cubicBezTo>
                    <a:cubicBezTo>
                      <a:pt x="858152" y="1858425"/>
                      <a:pt x="792048" y="2052369"/>
                      <a:pt x="731953" y="2168981"/>
                    </a:cubicBezTo>
                    <a:cubicBezTo>
                      <a:pt x="681474" y="2267180"/>
                      <a:pt x="623783" y="2361697"/>
                      <a:pt x="579313" y="2427982"/>
                    </a:cubicBezTo>
                    <a:cubicBezTo>
                      <a:pt x="548063" y="2473399"/>
                      <a:pt x="525227" y="2489357"/>
                      <a:pt x="493978" y="2534774"/>
                    </a:cubicBezTo>
                    <a:cubicBezTo>
                      <a:pt x="444701" y="2608424"/>
                      <a:pt x="384606" y="2750813"/>
                      <a:pt x="323309" y="2833055"/>
                    </a:cubicBezTo>
                    <a:cubicBezTo>
                      <a:pt x="271628" y="2901794"/>
                      <a:pt x="211533" y="3007359"/>
                      <a:pt x="158650" y="3004904"/>
                    </a:cubicBezTo>
                    <a:cubicBezTo>
                      <a:pt x="103363" y="3001221"/>
                      <a:pt x="0" y="2801140"/>
                      <a:pt x="0" y="280114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0" y="200726"/>
              <a:ext cx="397898" cy="5349329"/>
              <a:chOff x="0" y="0"/>
              <a:chExt cx="420548" cy="5653835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-49530" y="-6350"/>
                <a:ext cx="450908" cy="5661455"/>
              </a:xfrm>
              <a:custGeom>
                <a:avLst/>
                <a:gdLst/>
                <a:ahLst/>
                <a:cxnLst/>
                <a:rect l="l" t="t" r="r" b="b"/>
                <a:pathLst>
                  <a:path w="450908" h="5661455">
                    <a:moveTo>
                      <a:pt x="351462" y="55450"/>
                    </a:moveTo>
                    <a:cubicBezTo>
                      <a:pt x="353858" y="316906"/>
                      <a:pt x="369434" y="345138"/>
                      <a:pt x="374226" y="396693"/>
                    </a:cubicBezTo>
                    <a:cubicBezTo>
                      <a:pt x="381415" y="472797"/>
                      <a:pt x="368236" y="606594"/>
                      <a:pt x="374226" y="685154"/>
                    </a:cubicBezTo>
                    <a:cubicBezTo>
                      <a:pt x="379019" y="740391"/>
                      <a:pt x="392199" y="768623"/>
                      <a:pt x="396991" y="823861"/>
                    </a:cubicBezTo>
                    <a:cubicBezTo>
                      <a:pt x="404180" y="903648"/>
                      <a:pt x="404180" y="1039900"/>
                      <a:pt x="398189" y="1119687"/>
                    </a:cubicBezTo>
                    <a:cubicBezTo>
                      <a:pt x="394595" y="1174924"/>
                      <a:pt x="381415" y="1203156"/>
                      <a:pt x="377821" y="1258393"/>
                    </a:cubicBezTo>
                    <a:cubicBezTo>
                      <a:pt x="370632" y="1338180"/>
                      <a:pt x="383812" y="1474432"/>
                      <a:pt x="374226" y="1552992"/>
                    </a:cubicBezTo>
                    <a:cubicBezTo>
                      <a:pt x="368236" y="1607001"/>
                      <a:pt x="351462" y="1630324"/>
                      <a:pt x="345471" y="1688016"/>
                    </a:cubicBezTo>
                    <a:cubicBezTo>
                      <a:pt x="334688" y="1787443"/>
                      <a:pt x="338282" y="2001027"/>
                      <a:pt x="349065" y="2097999"/>
                    </a:cubicBezTo>
                    <a:cubicBezTo>
                      <a:pt x="355056" y="2152009"/>
                      <a:pt x="367038" y="2156919"/>
                      <a:pt x="374226" y="2224431"/>
                    </a:cubicBezTo>
                    <a:cubicBezTo>
                      <a:pt x="399387" y="2480977"/>
                      <a:pt x="353858" y="3841040"/>
                      <a:pt x="374226" y="4102496"/>
                    </a:cubicBezTo>
                    <a:cubicBezTo>
                      <a:pt x="380217" y="4171235"/>
                      <a:pt x="391000" y="4181055"/>
                      <a:pt x="395793" y="4233837"/>
                    </a:cubicBezTo>
                    <a:cubicBezTo>
                      <a:pt x="401784" y="4308715"/>
                      <a:pt x="392199" y="4436374"/>
                      <a:pt x="398189" y="4511251"/>
                    </a:cubicBezTo>
                    <a:cubicBezTo>
                      <a:pt x="402982" y="4562806"/>
                      <a:pt x="414963" y="4598403"/>
                      <a:pt x="418558" y="4642593"/>
                    </a:cubicBezTo>
                    <a:cubicBezTo>
                      <a:pt x="423350" y="4686783"/>
                      <a:pt x="420954" y="4729745"/>
                      <a:pt x="422152" y="4775162"/>
                    </a:cubicBezTo>
                    <a:cubicBezTo>
                      <a:pt x="422152" y="4823034"/>
                      <a:pt x="428143" y="4868452"/>
                      <a:pt x="422152" y="4920006"/>
                    </a:cubicBezTo>
                    <a:cubicBezTo>
                      <a:pt x="413765" y="4980154"/>
                      <a:pt x="374226" y="5051348"/>
                      <a:pt x="371830" y="5111495"/>
                    </a:cubicBezTo>
                    <a:cubicBezTo>
                      <a:pt x="370632" y="5163050"/>
                      <a:pt x="393397" y="5197420"/>
                      <a:pt x="398189" y="5256340"/>
                    </a:cubicBezTo>
                    <a:cubicBezTo>
                      <a:pt x="406576" y="5348402"/>
                      <a:pt x="450908" y="5557076"/>
                      <a:pt x="398189" y="5611085"/>
                    </a:cubicBezTo>
                    <a:cubicBezTo>
                      <a:pt x="352660" y="5657730"/>
                      <a:pt x="195703" y="5661455"/>
                      <a:pt x="146579" y="5611085"/>
                    </a:cubicBezTo>
                    <a:cubicBezTo>
                      <a:pt x="75889" y="5538663"/>
                      <a:pt x="138193" y="5202330"/>
                      <a:pt x="147778" y="5083263"/>
                    </a:cubicBezTo>
                    <a:cubicBezTo>
                      <a:pt x="152570" y="5021888"/>
                      <a:pt x="164552" y="4998566"/>
                      <a:pt x="170542" y="4943329"/>
                    </a:cubicBezTo>
                    <a:cubicBezTo>
                      <a:pt x="176533" y="4868452"/>
                      <a:pt x="180127" y="4773935"/>
                      <a:pt x="176533" y="4670825"/>
                    </a:cubicBezTo>
                    <a:cubicBezTo>
                      <a:pt x="170542" y="4530891"/>
                      <a:pt x="135796" y="4400777"/>
                      <a:pt x="125013" y="4183510"/>
                    </a:cubicBezTo>
                    <a:cubicBezTo>
                      <a:pt x="102248" y="3744068"/>
                      <a:pt x="158561" y="2466247"/>
                      <a:pt x="129806" y="2193743"/>
                    </a:cubicBezTo>
                    <a:cubicBezTo>
                      <a:pt x="121419" y="2121321"/>
                      <a:pt x="105843" y="2111501"/>
                      <a:pt x="99852" y="2058719"/>
                    </a:cubicBezTo>
                    <a:cubicBezTo>
                      <a:pt x="91465" y="1980159"/>
                      <a:pt x="96258" y="1890552"/>
                      <a:pt x="99852" y="1769031"/>
                    </a:cubicBezTo>
                    <a:cubicBezTo>
                      <a:pt x="105843" y="1561584"/>
                      <a:pt x="146579" y="1206839"/>
                      <a:pt x="146579" y="923288"/>
                    </a:cubicBezTo>
                    <a:cubicBezTo>
                      <a:pt x="146579" y="636054"/>
                      <a:pt x="0" y="158559"/>
                      <a:pt x="97456" y="55450"/>
                    </a:cubicBezTo>
                    <a:cubicBezTo>
                      <a:pt x="148976" y="0"/>
                      <a:pt x="351462" y="55450"/>
                      <a:pt x="351462" y="55450"/>
                    </a:cubicBezTo>
                  </a:path>
                </a:pathLst>
              </a:custGeom>
              <a:solidFill>
                <a:srgbClr val="FFF234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51" name="TextBox 51"/>
          <p:cNvSpPr txBox="1"/>
          <p:nvPr/>
        </p:nvSpPr>
        <p:spPr>
          <a:xfrm>
            <a:off x="429022" y="2894380"/>
            <a:ext cx="3533606" cy="371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300" u="sng" dirty="0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Thoughts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Racing thoughts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‘What if’ thoughts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Difficulty concentrating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Self-critical 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Low self-esteem/lack 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of confidence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Spending a lot of 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your day worrying</a:t>
            </a:r>
          </a:p>
          <a:p>
            <a:pPr algn="just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F37 Gruffy 3"/>
              <a:ea typeface="F37 Gruffy 3"/>
              <a:cs typeface="F37 Gruffy 3"/>
              <a:sym typeface="F37 Gruffy 3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4479797" y="1340445"/>
            <a:ext cx="9318881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dirty="0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Spotting the Signs of Wellbeing  </a:t>
            </a:r>
          </a:p>
        </p:txBody>
      </p:sp>
      <p:sp>
        <p:nvSpPr>
          <p:cNvPr id="53" name="Freeform 53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89A53AAF-4964-DBD5-0859-B68B69B4A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8"/>
    </mc:Choice>
    <mc:Fallback xmlns="">
      <p:transition spd="slow" advTm="22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58586" y="3301964"/>
            <a:ext cx="5490127" cy="2705492"/>
            <a:chOff x="0" y="0"/>
            <a:chExt cx="911098" cy="4489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1098" cy="448982"/>
            </a:xfrm>
            <a:custGeom>
              <a:avLst/>
              <a:gdLst/>
              <a:ahLst/>
              <a:cxnLst/>
              <a:rect l="l" t="t" r="r" b="b"/>
              <a:pathLst>
                <a:path w="911098" h="448982">
                  <a:moveTo>
                    <a:pt x="707898" y="0"/>
                  </a:moveTo>
                  <a:lnTo>
                    <a:pt x="0" y="0"/>
                  </a:lnTo>
                  <a:lnTo>
                    <a:pt x="0" y="448982"/>
                  </a:lnTo>
                  <a:lnTo>
                    <a:pt x="707898" y="448982"/>
                  </a:lnTo>
                  <a:lnTo>
                    <a:pt x="911098" y="224491"/>
                  </a:lnTo>
                  <a:lnTo>
                    <a:pt x="707898" y="0"/>
                  </a:lnTo>
                  <a:close/>
                </a:path>
              </a:pathLst>
            </a:custGeom>
            <a:solidFill>
              <a:srgbClr val="FF3D3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796798" cy="515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710634" y="3309151"/>
            <a:ext cx="4129566" cy="3035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Lonely/isolated/worthless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Impending sense of doom 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Racing thoughts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‘What if’ thoughts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Breathlessness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Heart racing</a:t>
            </a: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F37 Gruffy 2"/>
              <a:ea typeface="F37 Gruffy 2"/>
              <a:cs typeface="F37 Gruffy 2"/>
              <a:sym typeface="F37 Gruffy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138086" y="1677562"/>
            <a:ext cx="13466843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dirty="0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Examples of Spotting the Signs of Wellbeing </a:t>
            </a:r>
          </a:p>
        </p:txBody>
      </p:sp>
      <p:sp>
        <p:nvSpPr>
          <p:cNvPr id="7" name="Freeform 7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3399281" y="7353466"/>
            <a:ext cx="11301259" cy="1399203"/>
          </a:xfrm>
          <a:custGeom>
            <a:avLst/>
            <a:gdLst/>
            <a:ahLst/>
            <a:cxnLst/>
            <a:rect l="l" t="t" r="r" b="b"/>
            <a:pathLst>
              <a:path w="11301259" h="1399203">
                <a:moveTo>
                  <a:pt x="0" y="0"/>
                </a:moveTo>
                <a:lnTo>
                  <a:pt x="11301259" y="0"/>
                </a:lnTo>
                <a:lnTo>
                  <a:pt x="11301259" y="1399204"/>
                </a:lnTo>
                <a:lnTo>
                  <a:pt x="0" y="1399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769" b="-3076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393023" y="3301964"/>
            <a:ext cx="5490127" cy="2527502"/>
            <a:chOff x="0" y="0"/>
            <a:chExt cx="911098" cy="4194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1098" cy="419444"/>
            </a:xfrm>
            <a:custGeom>
              <a:avLst/>
              <a:gdLst/>
              <a:ahLst/>
              <a:cxnLst/>
              <a:rect l="l" t="t" r="r" b="b"/>
              <a:pathLst>
                <a:path w="911098" h="419444">
                  <a:moveTo>
                    <a:pt x="707898" y="0"/>
                  </a:moveTo>
                  <a:lnTo>
                    <a:pt x="0" y="0"/>
                  </a:lnTo>
                  <a:lnTo>
                    <a:pt x="0" y="419444"/>
                  </a:lnTo>
                  <a:lnTo>
                    <a:pt x="707898" y="419444"/>
                  </a:lnTo>
                  <a:lnTo>
                    <a:pt x="911098" y="209722"/>
                  </a:lnTo>
                  <a:lnTo>
                    <a:pt x="707898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796798" cy="486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166941" y="3301964"/>
            <a:ext cx="6166597" cy="2705492"/>
            <a:chOff x="0" y="0"/>
            <a:chExt cx="1023359" cy="4489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3359" cy="448982"/>
            </a:xfrm>
            <a:custGeom>
              <a:avLst/>
              <a:gdLst/>
              <a:ahLst/>
              <a:cxnLst/>
              <a:rect l="l" t="t" r="r" b="b"/>
              <a:pathLst>
                <a:path w="1023359" h="448982">
                  <a:moveTo>
                    <a:pt x="820159" y="0"/>
                  </a:moveTo>
                  <a:lnTo>
                    <a:pt x="0" y="0"/>
                  </a:lnTo>
                  <a:lnTo>
                    <a:pt x="0" y="448982"/>
                  </a:lnTo>
                  <a:lnTo>
                    <a:pt x="820159" y="448982"/>
                  </a:lnTo>
                  <a:lnTo>
                    <a:pt x="1023359" y="224491"/>
                  </a:lnTo>
                  <a:lnTo>
                    <a:pt x="820159" y="0"/>
                  </a:lnTo>
                  <a:close/>
                </a:path>
              </a:pathLst>
            </a:custGeom>
            <a:solidFill>
              <a:srgbClr val="FFC00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09059" cy="515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282053" y="3309151"/>
            <a:ext cx="5877631" cy="259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Irritable/Frustrated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Nervous/Scared/Worried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Self-critical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Low self-esteem/lack of confidence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Butterflies in your stomach/Nausea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Hot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2507" y="3518701"/>
            <a:ext cx="4418052" cy="216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Relate to others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Socially active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Able to problem solve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Able to deal with some stress</a:t>
            </a: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F37 Gruffy 2"/>
              <a:ea typeface="F37 Gruffy 2"/>
              <a:cs typeface="F37 Gruffy 2"/>
              <a:sym typeface="F37 Gruffy 2"/>
            </a:endParaRP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4FA87B1D-E5E3-FDEF-4772-914AF1D75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6"/>
    </mc:Choice>
    <mc:Fallback xmlns="">
      <p:transition spd="slow" advTm="25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58586" y="3301964"/>
            <a:ext cx="5490127" cy="2705492"/>
            <a:chOff x="0" y="0"/>
            <a:chExt cx="911098" cy="4489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1098" cy="448982"/>
            </a:xfrm>
            <a:custGeom>
              <a:avLst/>
              <a:gdLst/>
              <a:ahLst/>
              <a:cxnLst/>
              <a:rect l="l" t="t" r="r" b="b"/>
              <a:pathLst>
                <a:path w="911098" h="448982">
                  <a:moveTo>
                    <a:pt x="707898" y="0"/>
                  </a:moveTo>
                  <a:lnTo>
                    <a:pt x="0" y="0"/>
                  </a:lnTo>
                  <a:lnTo>
                    <a:pt x="0" y="448982"/>
                  </a:lnTo>
                  <a:lnTo>
                    <a:pt x="707898" y="448982"/>
                  </a:lnTo>
                  <a:lnTo>
                    <a:pt x="911098" y="224491"/>
                  </a:lnTo>
                  <a:lnTo>
                    <a:pt x="707898" y="0"/>
                  </a:lnTo>
                  <a:close/>
                </a:path>
              </a:pathLst>
            </a:custGeom>
            <a:solidFill>
              <a:srgbClr val="FF3D3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796798" cy="515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750032" y="3361215"/>
            <a:ext cx="4318767" cy="2595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00" dirty="0" err="1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Theraputic</a:t>
            </a: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 support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Self care to be supported and </a:t>
            </a:r>
            <a:r>
              <a:rPr lang="en-US" sz="2300" dirty="0" err="1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priortised</a:t>
            </a: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 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Medical support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Plan of support to be implemented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38087" y="1677562"/>
            <a:ext cx="12609524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dirty="0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Supporting the Signs of Wellbeing </a:t>
            </a:r>
          </a:p>
        </p:txBody>
      </p:sp>
      <p:sp>
        <p:nvSpPr>
          <p:cNvPr id="7" name="Freeform 7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3399281" y="7353466"/>
            <a:ext cx="11301259" cy="1399203"/>
          </a:xfrm>
          <a:custGeom>
            <a:avLst/>
            <a:gdLst/>
            <a:ahLst/>
            <a:cxnLst/>
            <a:rect l="l" t="t" r="r" b="b"/>
            <a:pathLst>
              <a:path w="11301259" h="1399203">
                <a:moveTo>
                  <a:pt x="0" y="0"/>
                </a:moveTo>
                <a:lnTo>
                  <a:pt x="11301259" y="0"/>
                </a:lnTo>
                <a:lnTo>
                  <a:pt x="11301259" y="1399204"/>
                </a:lnTo>
                <a:lnTo>
                  <a:pt x="0" y="1399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769" b="-3076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393023" y="3301964"/>
            <a:ext cx="5490127" cy="2527502"/>
            <a:chOff x="0" y="0"/>
            <a:chExt cx="911098" cy="4194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1098" cy="419444"/>
            </a:xfrm>
            <a:custGeom>
              <a:avLst/>
              <a:gdLst/>
              <a:ahLst/>
              <a:cxnLst/>
              <a:rect l="l" t="t" r="r" b="b"/>
              <a:pathLst>
                <a:path w="911098" h="419444">
                  <a:moveTo>
                    <a:pt x="707898" y="0"/>
                  </a:moveTo>
                  <a:lnTo>
                    <a:pt x="0" y="0"/>
                  </a:lnTo>
                  <a:lnTo>
                    <a:pt x="0" y="419444"/>
                  </a:lnTo>
                  <a:lnTo>
                    <a:pt x="707898" y="419444"/>
                  </a:lnTo>
                  <a:lnTo>
                    <a:pt x="911098" y="209722"/>
                  </a:lnTo>
                  <a:lnTo>
                    <a:pt x="707898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796798" cy="486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166941" y="3301964"/>
            <a:ext cx="6183043" cy="2705492"/>
            <a:chOff x="0" y="0"/>
            <a:chExt cx="1026089" cy="4489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6089" cy="448982"/>
            </a:xfrm>
            <a:custGeom>
              <a:avLst/>
              <a:gdLst/>
              <a:ahLst/>
              <a:cxnLst/>
              <a:rect l="l" t="t" r="r" b="b"/>
              <a:pathLst>
                <a:path w="1026089" h="448982">
                  <a:moveTo>
                    <a:pt x="822889" y="0"/>
                  </a:moveTo>
                  <a:lnTo>
                    <a:pt x="0" y="0"/>
                  </a:lnTo>
                  <a:lnTo>
                    <a:pt x="0" y="448982"/>
                  </a:lnTo>
                  <a:lnTo>
                    <a:pt x="822889" y="448982"/>
                  </a:lnTo>
                  <a:lnTo>
                    <a:pt x="1026089" y="224491"/>
                  </a:lnTo>
                  <a:lnTo>
                    <a:pt x="822889" y="0"/>
                  </a:lnTo>
                  <a:close/>
                </a:path>
              </a:pathLst>
            </a:custGeom>
            <a:solidFill>
              <a:srgbClr val="FFC00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11789" cy="515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282053" y="3361215"/>
            <a:ext cx="5269128" cy="303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Self care to be identified / increased Healthy Mind Platter 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Support / coaching / therapy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Delegation of tasks 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Basic needs to be </a:t>
            </a:r>
            <a:r>
              <a:rPr lang="en-US" sz="2300" dirty="0" err="1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priortised</a:t>
            </a: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  </a:t>
            </a: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F37 Gruffy 2"/>
              <a:ea typeface="F37 Gruffy 2"/>
              <a:cs typeface="F37 Gruffy 2"/>
              <a:sym typeface="F37 Gruffy 2"/>
            </a:endParaRP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F37 Gruffy 2"/>
              <a:ea typeface="F37 Gruffy 2"/>
              <a:cs typeface="F37 Gruffy 2"/>
              <a:sym typeface="F37 Gruffy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02507" y="3518701"/>
            <a:ext cx="4081314" cy="216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Engaged in activities 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Enjoy day to day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Looking forward to events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Well rested  </a:t>
            </a: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F37 Gruffy 2"/>
              <a:ea typeface="F37 Gruffy 2"/>
              <a:cs typeface="F37 Gruffy 2"/>
              <a:sym typeface="F37 Gruffy 2"/>
            </a:endParaRP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7C1BB4C-3CA0-05F1-BCDF-1B47115AE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51"/>
    </mc:Choice>
    <mc:Fallback xmlns="">
      <p:transition spd="slow" advTm="5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BADB15C8C08041B4354168ECED48DE" ma:contentTypeVersion="18" ma:contentTypeDescription="Create a new document." ma:contentTypeScope="" ma:versionID="a1c0a69b8b397b4f8c4c08f6fb1ca6fd">
  <xsd:schema xmlns:xsd="http://www.w3.org/2001/XMLSchema" xmlns:xs="http://www.w3.org/2001/XMLSchema" xmlns:p="http://schemas.microsoft.com/office/2006/metadata/properties" xmlns:ns2="776402f0-4fcb-456a-9af7-21edb44ab6a7" xmlns:ns3="1e22632d-3d3a-4cb9-ac57-28ed38e1b1c6" targetNamespace="http://schemas.microsoft.com/office/2006/metadata/properties" ma:root="true" ma:fieldsID="ac4c9a909b1d943c9ec23d6bdd271c9a" ns2:_="" ns3:_="">
    <xsd:import namespace="776402f0-4fcb-456a-9af7-21edb44ab6a7"/>
    <xsd:import namespace="1e22632d-3d3a-4cb9-ac57-28ed38e1b1c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02f0-4fcb-456a-9af7-21edb44ab6a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f8525ba-b6ad-44be-9789-fa549860a04b}" ma:internalName="TaxCatchAll" ma:showField="CatchAllData" ma:web="776402f0-4fcb-456a-9af7-21edb44ab6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22632d-3d3a-4cb9-ac57-28ed38e1b1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ee47d3c-824f-44ba-a186-ef5ee7fdb8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22632d-3d3a-4cb9-ac57-28ed38e1b1c6">
      <Terms xmlns="http://schemas.microsoft.com/office/infopath/2007/PartnerControls"/>
    </lcf76f155ced4ddcb4097134ff3c332f>
    <TaxCatchAll xmlns="776402f0-4fcb-456a-9af7-21edb44ab6a7" xsi:nil="true"/>
  </documentManagement>
</p:properties>
</file>

<file path=customXml/itemProps1.xml><?xml version="1.0" encoding="utf-8"?>
<ds:datastoreItem xmlns:ds="http://schemas.openxmlformats.org/officeDocument/2006/customXml" ds:itemID="{FB2F29AC-9075-4629-B743-47B718096D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02f0-4fcb-456a-9af7-21edb44ab6a7"/>
    <ds:schemaRef ds:uri="1e22632d-3d3a-4cb9-ac57-28ed38e1b1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E4C9EF-94E0-4BFB-A439-4622296067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2983FD-8C11-4FB1-B001-4757E235CD6A}">
  <ds:schemaRefs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776402f0-4fcb-456a-9af7-21edb44ab6a7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1e22632d-3d3a-4cb9-ac57-28ed38e1b1c6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b720b388-ea9d-4025-b5f6-c2444a42674e}" enabled="0" method="" siteId="{b720b388-ea9d-4025-b5f6-c2444a42674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</Words>
  <Application>Microsoft Office PowerPoint</Application>
  <PresentationFormat>Custom</PresentationFormat>
  <Paragraphs>122</Paragraphs>
  <Slides>11</Slides>
  <Notes>11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 Health Awareness Week</dc:title>
  <cp:lastModifiedBy>Caroline Blake</cp:lastModifiedBy>
  <cp:revision>4</cp:revision>
  <dcterms:created xsi:type="dcterms:W3CDTF">2006-08-16T00:00:00Z</dcterms:created>
  <dcterms:modified xsi:type="dcterms:W3CDTF">2025-05-21T08:15:16Z</dcterms:modified>
  <dc:identifier>DAGkO-spvJ8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0x0101004FBADB15C8C08041B4354168ECED48DE</vt:lpwstr>
  </property>
  <property fmtid="{D5CDD505-2E9C-101B-9397-08002B2CF9AE}" pid="3" name="MediaServiceImageTags">
    <vt:lpwstr/>
  </property>
</Properties>
</file>