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5"/>
  </p:notesMasterIdLst>
  <p:sldIdLst>
    <p:sldId id="281" r:id="rId5"/>
    <p:sldId id="262" r:id="rId6"/>
    <p:sldId id="258" r:id="rId7"/>
    <p:sldId id="257" r:id="rId8"/>
    <p:sldId id="259" r:id="rId9"/>
    <p:sldId id="260" r:id="rId10"/>
    <p:sldId id="261" r:id="rId11"/>
    <p:sldId id="358" r:id="rId12"/>
    <p:sldId id="359" r:id="rId13"/>
    <p:sldId id="26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95DA9"/>
    <a:srgbClr val="E4F2E7"/>
    <a:srgbClr val="EBF5EC"/>
    <a:srgbClr val="6D56A0"/>
    <a:srgbClr val="5EBFBC"/>
    <a:srgbClr val="F5ADA8"/>
    <a:srgbClr val="D81E5C"/>
    <a:srgbClr val="ED6D5C"/>
    <a:srgbClr val="FBBB4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770"/>
    <p:restoredTop sz="94171"/>
  </p:normalViewPr>
  <p:slideViewPr>
    <p:cSldViewPr snapToGrid="0" snapToObjects="1">
      <p:cViewPr varScale="1">
        <p:scale>
          <a:sx n="75" d="100"/>
          <a:sy n="75" d="100"/>
        </p:scale>
        <p:origin x="72" y="1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F2C0079-EAC9-8747-A678-DA7998021FC7}" type="datetimeFigureOut">
              <a:rPr lang="en-US" smtClean="0"/>
              <a:t>9/29/2021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08E618-C2FC-634C-8732-A3F6D88AF13A}" type="slidenum">
              <a:rPr lang="en-US" smtClean="0"/>
              <a:t>‹#›</a:t>
            </a:fld>
            <a:endParaRPr lang="en-US"/>
          </a:p>
        </p:txBody>
      </p:sp>
    </p:spTree>
    <p:extLst>
      <p:ext uri="{BB962C8B-B14F-4D97-AF65-F5344CB8AC3E}">
        <p14:creationId xmlns:p14="http://schemas.microsoft.com/office/powerpoint/2010/main" val="32372287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08E618-C2FC-634C-8732-A3F6D88AF13A}" type="slidenum">
              <a:rPr lang="en-US" smtClean="0"/>
              <a:t>6</a:t>
            </a:fld>
            <a:endParaRPr lang="en-US"/>
          </a:p>
        </p:txBody>
      </p:sp>
    </p:spTree>
    <p:extLst>
      <p:ext uri="{BB962C8B-B14F-4D97-AF65-F5344CB8AC3E}">
        <p14:creationId xmlns:p14="http://schemas.microsoft.com/office/powerpoint/2010/main" val="40001181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08E618-C2FC-634C-8732-A3F6D88AF13A}" type="slidenum">
              <a:rPr lang="en-US" smtClean="0"/>
              <a:t>7</a:t>
            </a:fld>
            <a:endParaRPr lang="en-US"/>
          </a:p>
        </p:txBody>
      </p:sp>
    </p:spTree>
    <p:extLst>
      <p:ext uri="{BB962C8B-B14F-4D97-AF65-F5344CB8AC3E}">
        <p14:creationId xmlns:p14="http://schemas.microsoft.com/office/powerpoint/2010/main" val="16401918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21D4244-00C1-4100-93A3-894C1A16BCC4}" type="slidenum">
              <a:rPr lang="en-GB" smtClean="0"/>
              <a:t>8</a:t>
            </a:fld>
            <a:endParaRPr lang="en-GB"/>
          </a:p>
        </p:txBody>
      </p:sp>
    </p:spTree>
    <p:extLst>
      <p:ext uri="{BB962C8B-B14F-4D97-AF65-F5344CB8AC3E}">
        <p14:creationId xmlns:p14="http://schemas.microsoft.com/office/powerpoint/2010/main" val="31297493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21D4244-00C1-4100-93A3-894C1A16BCC4}" type="slidenum">
              <a:rPr lang="en-GB" smtClean="0"/>
              <a:t>9</a:t>
            </a:fld>
            <a:endParaRPr lang="en-GB"/>
          </a:p>
        </p:txBody>
      </p:sp>
    </p:spTree>
    <p:extLst>
      <p:ext uri="{BB962C8B-B14F-4D97-AF65-F5344CB8AC3E}">
        <p14:creationId xmlns:p14="http://schemas.microsoft.com/office/powerpoint/2010/main" val="23233387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08E618-C2FC-634C-8732-A3F6D88AF13A}" type="slidenum">
              <a:rPr lang="en-US" smtClean="0"/>
              <a:t>10</a:t>
            </a:fld>
            <a:endParaRPr lang="en-US"/>
          </a:p>
        </p:txBody>
      </p:sp>
    </p:spTree>
    <p:extLst>
      <p:ext uri="{BB962C8B-B14F-4D97-AF65-F5344CB8AC3E}">
        <p14:creationId xmlns:p14="http://schemas.microsoft.com/office/powerpoint/2010/main" val="6619353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EC15A9-C79E-534E-83A2-211635551595}"/>
              </a:ext>
            </a:extLst>
          </p:cNvPr>
          <p:cNvSpPr>
            <a:spLocks noGrp="1"/>
          </p:cNvSpPr>
          <p:nvPr>
            <p:ph type="ctrTitle"/>
          </p:nvPr>
        </p:nvSpPr>
        <p:spPr>
          <a:xfrm>
            <a:off x="1524000" y="1122363"/>
            <a:ext cx="9144000" cy="2387600"/>
          </a:xfrm>
        </p:spPr>
        <p:txBody>
          <a:bodyPr anchor="b"/>
          <a:lstStyle>
            <a:lvl1pPr algn="ctr">
              <a:defRPr sz="6000"/>
            </a:lvl1pPr>
          </a:lstStyle>
          <a:p>
            <a:r>
              <a:rPr lang="en-GB" dirty="0"/>
              <a:t>Click to edit Master title style</a:t>
            </a:r>
            <a:endParaRPr lang="en-US" dirty="0"/>
          </a:p>
        </p:txBody>
      </p:sp>
      <p:sp>
        <p:nvSpPr>
          <p:cNvPr id="3" name="Subtitle 2">
            <a:extLst>
              <a:ext uri="{FF2B5EF4-FFF2-40B4-BE49-F238E27FC236}">
                <a16:creationId xmlns:a16="http://schemas.microsoft.com/office/drawing/2014/main" id="{B50B8520-D0D1-7941-A98C-03152BCDD8D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8C538A64-1AC4-E443-9C03-1F935970202C}"/>
              </a:ext>
            </a:extLst>
          </p:cNvPr>
          <p:cNvSpPr>
            <a:spLocks noGrp="1"/>
          </p:cNvSpPr>
          <p:nvPr>
            <p:ph type="dt" sz="half" idx="10"/>
          </p:nvPr>
        </p:nvSpPr>
        <p:spPr/>
        <p:txBody>
          <a:bodyPr/>
          <a:lstStyle/>
          <a:p>
            <a:fld id="{78998EFE-0D60-5846-86CD-8B15C082E094}" type="datetimeFigureOut">
              <a:rPr lang="en-US" smtClean="0"/>
              <a:t>9/29/2021</a:t>
            </a:fld>
            <a:endParaRPr lang="en-US"/>
          </a:p>
        </p:txBody>
      </p:sp>
      <p:sp>
        <p:nvSpPr>
          <p:cNvPr id="5" name="Footer Placeholder 4">
            <a:extLst>
              <a:ext uri="{FF2B5EF4-FFF2-40B4-BE49-F238E27FC236}">
                <a16:creationId xmlns:a16="http://schemas.microsoft.com/office/drawing/2014/main" id="{EE1F5771-037E-1044-8907-E005ABBC04D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2C160EF-C47B-4046-933B-827FC18EAA9D}"/>
              </a:ext>
            </a:extLst>
          </p:cNvPr>
          <p:cNvSpPr>
            <a:spLocks noGrp="1"/>
          </p:cNvSpPr>
          <p:nvPr>
            <p:ph type="sldNum" sz="quarter" idx="12"/>
          </p:nvPr>
        </p:nvSpPr>
        <p:spPr/>
        <p:txBody>
          <a:bodyPr/>
          <a:lstStyle/>
          <a:p>
            <a:fld id="{3CB2D85C-F544-5846-A57B-5EAE8B8D4C86}" type="slidenum">
              <a:rPr lang="en-US" smtClean="0"/>
              <a:t>‹#›</a:t>
            </a:fld>
            <a:endParaRPr lang="en-US"/>
          </a:p>
        </p:txBody>
      </p:sp>
    </p:spTree>
    <p:extLst>
      <p:ext uri="{BB962C8B-B14F-4D97-AF65-F5344CB8AC3E}">
        <p14:creationId xmlns:p14="http://schemas.microsoft.com/office/powerpoint/2010/main" val="17190236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E1462-A305-444C-A00D-EC2CC0669684}"/>
              </a:ext>
            </a:extLst>
          </p:cNvPr>
          <p:cNvSpPr>
            <a:spLocks noGrp="1"/>
          </p:cNvSpPr>
          <p:nvPr>
            <p:ph type="title"/>
          </p:nvPr>
        </p:nvSpPr>
        <p:spPr/>
        <p:txBody>
          <a:bodyPr/>
          <a:lstStyle/>
          <a:p>
            <a:r>
              <a:rPr lang="en-GB" dirty="0"/>
              <a:t>Click to edit Master title style</a:t>
            </a:r>
            <a:endParaRPr lang="en-US" dirty="0"/>
          </a:p>
        </p:txBody>
      </p:sp>
      <p:sp>
        <p:nvSpPr>
          <p:cNvPr id="3" name="Vertical Text Placeholder 2">
            <a:extLst>
              <a:ext uri="{FF2B5EF4-FFF2-40B4-BE49-F238E27FC236}">
                <a16:creationId xmlns:a16="http://schemas.microsoft.com/office/drawing/2014/main" id="{0B7FA7B9-C137-CA4E-AF09-0F1642314DDE}"/>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A098C74-3CE9-9449-98DD-DB54D7B2E2FB}"/>
              </a:ext>
            </a:extLst>
          </p:cNvPr>
          <p:cNvSpPr>
            <a:spLocks noGrp="1"/>
          </p:cNvSpPr>
          <p:nvPr>
            <p:ph type="dt" sz="half" idx="10"/>
          </p:nvPr>
        </p:nvSpPr>
        <p:spPr/>
        <p:txBody>
          <a:bodyPr/>
          <a:lstStyle/>
          <a:p>
            <a:fld id="{78998EFE-0D60-5846-86CD-8B15C082E094}" type="datetimeFigureOut">
              <a:rPr lang="en-US" smtClean="0"/>
              <a:t>9/29/2021</a:t>
            </a:fld>
            <a:endParaRPr lang="en-US"/>
          </a:p>
        </p:txBody>
      </p:sp>
      <p:sp>
        <p:nvSpPr>
          <p:cNvPr id="5" name="Footer Placeholder 4">
            <a:extLst>
              <a:ext uri="{FF2B5EF4-FFF2-40B4-BE49-F238E27FC236}">
                <a16:creationId xmlns:a16="http://schemas.microsoft.com/office/drawing/2014/main" id="{214A24E0-1C3B-964C-85DF-2B6AFF8149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03D4284-24B1-7440-945D-E564DDD5C3E7}"/>
              </a:ext>
            </a:extLst>
          </p:cNvPr>
          <p:cNvSpPr>
            <a:spLocks noGrp="1"/>
          </p:cNvSpPr>
          <p:nvPr>
            <p:ph type="sldNum" sz="quarter" idx="12"/>
          </p:nvPr>
        </p:nvSpPr>
        <p:spPr/>
        <p:txBody>
          <a:bodyPr/>
          <a:lstStyle/>
          <a:p>
            <a:fld id="{3CB2D85C-F544-5846-A57B-5EAE8B8D4C86}" type="slidenum">
              <a:rPr lang="en-US" smtClean="0"/>
              <a:t>‹#›</a:t>
            </a:fld>
            <a:endParaRPr lang="en-US"/>
          </a:p>
        </p:txBody>
      </p:sp>
    </p:spTree>
    <p:extLst>
      <p:ext uri="{BB962C8B-B14F-4D97-AF65-F5344CB8AC3E}">
        <p14:creationId xmlns:p14="http://schemas.microsoft.com/office/powerpoint/2010/main" val="16278787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BB6FEE6-6361-F746-9DE1-7D18EFC506C0}"/>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744B7015-EC90-4348-B862-0162C36AFB13}"/>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BE6A48E-B1B8-B748-9BC3-633C830C5BED}"/>
              </a:ext>
            </a:extLst>
          </p:cNvPr>
          <p:cNvSpPr>
            <a:spLocks noGrp="1"/>
          </p:cNvSpPr>
          <p:nvPr>
            <p:ph type="dt" sz="half" idx="10"/>
          </p:nvPr>
        </p:nvSpPr>
        <p:spPr/>
        <p:txBody>
          <a:bodyPr/>
          <a:lstStyle/>
          <a:p>
            <a:fld id="{78998EFE-0D60-5846-86CD-8B15C082E094}" type="datetimeFigureOut">
              <a:rPr lang="en-US" smtClean="0"/>
              <a:t>9/29/2021</a:t>
            </a:fld>
            <a:endParaRPr lang="en-US"/>
          </a:p>
        </p:txBody>
      </p:sp>
      <p:sp>
        <p:nvSpPr>
          <p:cNvPr id="5" name="Footer Placeholder 4">
            <a:extLst>
              <a:ext uri="{FF2B5EF4-FFF2-40B4-BE49-F238E27FC236}">
                <a16:creationId xmlns:a16="http://schemas.microsoft.com/office/drawing/2014/main" id="{62F2C13D-09BD-ED47-99B9-E3D45166E34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27B9FC-DEF6-F742-9163-C44DDBAE38A8}"/>
              </a:ext>
            </a:extLst>
          </p:cNvPr>
          <p:cNvSpPr>
            <a:spLocks noGrp="1"/>
          </p:cNvSpPr>
          <p:nvPr>
            <p:ph type="sldNum" sz="quarter" idx="12"/>
          </p:nvPr>
        </p:nvSpPr>
        <p:spPr/>
        <p:txBody>
          <a:bodyPr/>
          <a:lstStyle/>
          <a:p>
            <a:fld id="{3CB2D85C-F544-5846-A57B-5EAE8B8D4C86}" type="slidenum">
              <a:rPr lang="en-US" smtClean="0"/>
              <a:t>‹#›</a:t>
            </a:fld>
            <a:endParaRPr lang="en-US"/>
          </a:p>
        </p:txBody>
      </p:sp>
    </p:spTree>
    <p:extLst>
      <p:ext uri="{BB962C8B-B14F-4D97-AF65-F5344CB8AC3E}">
        <p14:creationId xmlns:p14="http://schemas.microsoft.com/office/powerpoint/2010/main" val="15278621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128430-81D8-D144-B0E8-5A70624EC7FE}"/>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B62350F0-CDBF-7946-A51F-D6DE2080C4FF}"/>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BD4ABA8C-B00C-A346-866D-2C64C911C92B}"/>
              </a:ext>
            </a:extLst>
          </p:cNvPr>
          <p:cNvSpPr>
            <a:spLocks noGrp="1"/>
          </p:cNvSpPr>
          <p:nvPr>
            <p:ph type="dt" sz="half" idx="10"/>
          </p:nvPr>
        </p:nvSpPr>
        <p:spPr/>
        <p:txBody>
          <a:bodyPr/>
          <a:lstStyle/>
          <a:p>
            <a:fld id="{78998EFE-0D60-5846-86CD-8B15C082E094}" type="datetimeFigureOut">
              <a:rPr lang="en-US" smtClean="0"/>
              <a:t>9/29/2021</a:t>
            </a:fld>
            <a:endParaRPr lang="en-US"/>
          </a:p>
        </p:txBody>
      </p:sp>
      <p:sp>
        <p:nvSpPr>
          <p:cNvPr id="5" name="Footer Placeholder 4">
            <a:extLst>
              <a:ext uri="{FF2B5EF4-FFF2-40B4-BE49-F238E27FC236}">
                <a16:creationId xmlns:a16="http://schemas.microsoft.com/office/drawing/2014/main" id="{B1119131-36CF-4141-AF54-F5AC53DFA4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587744B-1040-EC4E-9845-B269477BAB6C}"/>
              </a:ext>
            </a:extLst>
          </p:cNvPr>
          <p:cNvSpPr>
            <a:spLocks noGrp="1"/>
          </p:cNvSpPr>
          <p:nvPr>
            <p:ph type="sldNum" sz="quarter" idx="12"/>
          </p:nvPr>
        </p:nvSpPr>
        <p:spPr/>
        <p:txBody>
          <a:bodyPr/>
          <a:lstStyle/>
          <a:p>
            <a:fld id="{3CB2D85C-F544-5846-A57B-5EAE8B8D4C86}" type="slidenum">
              <a:rPr lang="en-US" smtClean="0"/>
              <a:t>‹#›</a:t>
            </a:fld>
            <a:endParaRPr lang="en-US"/>
          </a:p>
        </p:txBody>
      </p:sp>
    </p:spTree>
    <p:extLst>
      <p:ext uri="{BB962C8B-B14F-4D97-AF65-F5344CB8AC3E}">
        <p14:creationId xmlns:p14="http://schemas.microsoft.com/office/powerpoint/2010/main" val="39074035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A5E85F-873E-DA4B-BE9A-F2D3A5238D06}"/>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29357D5D-7E54-8C4B-A01E-3986C9BC9EF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BE87032-9D0C-9B40-A512-B0DD9FA05454}"/>
              </a:ext>
            </a:extLst>
          </p:cNvPr>
          <p:cNvSpPr>
            <a:spLocks noGrp="1"/>
          </p:cNvSpPr>
          <p:nvPr>
            <p:ph type="dt" sz="half" idx="10"/>
          </p:nvPr>
        </p:nvSpPr>
        <p:spPr/>
        <p:txBody>
          <a:bodyPr/>
          <a:lstStyle/>
          <a:p>
            <a:fld id="{78998EFE-0D60-5846-86CD-8B15C082E094}" type="datetimeFigureOut">
              <a:rPr lang="en-US" smtClean="0"/>
              <a:t>9/29/2021</a:t>
            </a:fld>
            <a:endParaRPr lang="en-US"/>
          </a:p>
        </p:txBody>
      </p:sp>
      <p:sp>
        <p:nvSpPr>
          <p:cNvPr id="5" name="Footer Placeholder 4">
            <a:extLst>
              <a:ext uri="{FF2B5EF4-FFF2-40B4-BE49-F238E27FC236}">
                <a16:creationId xmlns:a16="http://schemas.microsoft.com/office/drawing/2014/main" id="{F89E72E0-0E84-D740-8022-480AE1158E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3A365BE-D23B-EB4F-8EFD-61732150588D}"/>
              </a:ext>
            </a:extLst>
          </p:cNvPr>
          <p:cNvSpPr>
            <a:spLocks noGrp="1"/>
          </p:cNvSpPr>
          <p:nvPr>
            <p:ph type="sldNum" sz="quarter" idx="12"/>
          </p:nvPr>
        </p:nvSpPr>
        <p:spPr/>
        <p:txBody>
          <a:bodyPr/>
          <a:lstStyle/>
          <a:p>
            <a:fld id="{3CB2D85C-F544-5846-A57B-5EAE8B8D4C86}" type="slidenum">
              <a:rPr lang="en-US" smtClean="0"/>
              <a:t>‹#›</a:t>
            </a:fld>
            <a:endParaRPr lang="en-US"/>
          </a:p>
        </p:txBody>
      </p:sp>
    </p:spTree>
    <p:extLst>
      <p:ext uri="{BB962C8B-B14F-4D97-AF65-F5344CB8AC3E}">
        <p14:creationId xmlns:p14="http://schemas.microsoft.com/office/powerpoint/2010/main" val="18695031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F98BB5-A769-134F-852B-C620C75722CF}"/>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54E937C5-9431-0741-9769-C0D7DD416B0E}"/>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1B1D14F0-F034-2F4B-B414-81B2C3E9CF9B}"/>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045E3D28-FE38-4F4E-9F51-71998FF3E7F4}"/>
              </a:ext>
            </a:extLst>
          </p:cNvPr>
          <p:cNvSpPr>
            <a:spLocks noGrp="1"/>
          </p:cNvSpPr>
          <p:nvPr>
            <p:ph type="dt" sz="half" idx="10"/>
          </p:nvPr>
        </p:nvSpPr>
        <p:spPr/>
        <p:txBody>
          <a:bodyPr/>
          <a:lstStyle/>
          <a:p>
            <a:fld id="{78998EFE-0D60-5846-86CD-8B15C082E094}" type="datetimeFigureOut">
              <a:rPr lang="en-US" smtClean="0"/>
              <a:t>9/29/2021</a:t>
            </a:fld>
            <a:endParaRPr lang="en-US"/>
          </a:p>
        </p:txBody>
      </p:sp>
      <p:sp>
        <p:nvSpPr>
          <p:cNvPr id="6" name="Footer Placeholder 5">
            <a:extLst>
              <a:ext uri="{FF2B5EF4-FFF2-40B4-BE49-F238E27FC236}">
                <a16:creationId xmlns:a16="http://schemas.microsoft.com/office/drawing/2014/main" id="{2172D298-9109-E444-AB49-F41CCA628B1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538E86D-1FB9-554A-B1FC-49278004DB0A}"/>
              </a:ext>
            </a:extLst>
          </p:cNvPr>
          <p:cNvSpPr>
            <a:spLocks noGrp="1"/>
          </p:cNvSpPr>
          <p:nvPr>
            <p:ph type="sldNum" sz="quarter" idx="12"/>
          </p:nvPr>
        </p:nvSpPr>
        <p:spPr/>
        <p:txBody>
          <a:bodyPr/>
          <a:lstStyle/>
          <a:p>
            <a:fld id="{3CB2D85C-F544-5846-A57B-5EAE8B8D4C86}" type="slidenum">
              <a:rPr lang="en-US" smtClean="0"/>
              <a:t>‹#›</a:t>
            </a:fld>
            <a:endParaRPr lang="en-US"/>
          </a:p>
        </p:txBody>
      </p:sp>
    </p:spTree>
    <p:extLst>
      <p:ext uri="{BB962C8B-B14F-4D97-AF65-F5344CB8AC3E}">
        <p14:creationId xmlns:p14="http://schemas.microsoft.com/office/powerpoint/2010/main" val="31413495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D7B2A9-2BBB-DA4C-8E75-ECB86B116B73}"/>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5C2ED5D2-1DBE-8F47-8C02-6F736CD4201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76A2742E-1A26-8145-B1B9-A33C4A653C2D}"/>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93FE27CD-8808-4D4F-9DF5-90B9FE09670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3559E36A-1A3D-1647-956D-66A8EE8F6DC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07D23A67-77FE-F44F-B2A9-6262692DF229}"/>
              </a:ext>
            </a:extLst>
          </p:cNvPr>
          <p:cNvSpPr>
            <a:spLocks noGrp="1"/>
          </p:cNvSpPr>
          <p:nvPr>
            <p:ph type="dt" sz="half" idx="10"/>
          </p:nvPr>
        </p:nvSpPr>
        <p:spPr/>
        <p:txBody>
          <a:bodyPr/>
          <a:lstStyle/>
          <a:p>
            <a:fld id="{78998EFE-0D60-5846-86CD-8B15C082E094}" type="datetimeFigureOut">
              <a:rPr lang="en-US" smtClean="0"/>
              <a:t>9/29/2021</a:t>
            </a:fld>
            <a:endParaRPr lang="en-US"/>
          </a:p>
        </p:txBody>
      </p:sp>
      <p:sp>
        <p:nvSpPr>
          <p:cNvPr id="8" name="Footer Placeholder 7">
            <a:extLst>
              <a:ext uri="{FF2B5EF4-FFF2-40B4-BE49-F238E27FC236}">
                <a16:creationId xmlns:a16="http://schemas.microsoft.com/office/drawing/2014/main" id="{E5FC5A9F-C465-6A41-9070-93593D03E42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443DD14-EDE1-F140-8095-170CA836F0D5}"/>
              </a:ext>
            </a:extLst>
          </p:cNvPr>
          <p:cNvSpPr>
            <a:spLocks noGrp="1"/>
          </p:cNvSpPr>
          <p:nvPr>
            <p:ph type="sldNum" sz="quarter" idx="12"/>
          </p:nvPr>
        </p:nvSpPr>
        <p:spPr/>
        <p:txBody>
          <a:bodyPr/>
          <a:lstStyle/>
          <a:p>
            <a:fld id="{3CB2D85C-F544-5846-A57B-5EAE8B8D4C86}" type="slidenum">
              <a:rPr lang="en-US" smtClean="0"/>
              <a:t>‹#›</a:t>
            </a:fld>
            <a:endParaRPr lang="en-US"/>
          </a:p>
        </p:txBody>
      </p:sp>
    </p:spTree>
    <p:extLst>
      <p:ext uri="{BB962C8B-B14F-4D97-AF65-F5344CB8AC3E}">
        <p14:creationId xmlns:p14="http://schemas.microsoft.com/office/powerpoint/2010/main" val="18398847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08B575-9279-284E-B059-1BB5EA8014BF}"/>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D519349E-F5B6-7546-852B-3A92F5F98D3F}"/>
              </a:ext>
            </a:extLst>
          </p:cNvPr>
          <p:cNvSpPr>
            <a:spLocks noGrp="1"/>
          </p:cNvSpPr>
          <p:nvPr>
            <p:ph type="dt" sz="half" idx="10"/>
          </p:nvPr>
        </p:nvSpPr>
        <p:spPr/>
        <p:txBody>
          <a:bodyPr/>
          <a:lstStyle/>
          <a:p>
            <a:fld id="{78998EFE-0D60-5846-86CD-8B15C082E094}" type="datetimeFigureOut">
              <a:rPr lang="en-US" smtClean="0"/>
              <a:t>9/29/2021</a:t>
            </a:fld>
            <a:endParaRPr lang="en-US"/>
          </a:p>
        </p:txBody>
      </p:sp>
      <p:sp>
        <p:nvSpPr>
          <p:cNvPr id="4" name="Footer Placeholder 3">
            <a:extLst>
              <a:ext uri="{FF2B5EF4-FFF2-40B4-BE49-F238E27FC236}">
                <a16:creationId xmlns:a16="http://schemas.microsoft.com/office/drawing/2014/main" id="{20068932-6BE9-9148-BEA0-E5D224AAB20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9264371-1334-1E43-9723-184DD1CD967A}"/>
              </a:ext>
            </a:extLst>
          </p:cNvPr>
          <p:cNvSpPr>
            <a:spLocks noGrp="1"/>
          </p:cNvSpPr>
          <p:nvPr>
            <p:ph type="sldNum" sz="quarter" idx="12"/>
          </p:nvPr>
        </p:nvSpPr>
        <p:spPr/>
        <p:txBody>
          <a:bodyPr/>
          <a:lstStyle/>
          <a:p>
            <a:fld id="{3CB2D85C-F544-5846-A57B-5EAE8B8D4C86}" type="slidenum">
              <a:rPr lang="en-US" smtClean="0"/>
              <a:t>‹#›</a:t>
            </a:fld>
            <a:endParaRPr lang="en-US"/>
          </a:p>
        </p:txBody>
      </p:sp>
    </p:spTree>
    <p:extLst>
      <p:ext uri="{BB962C8B-B14F-4D97-AF65-F5344CB8AC3E}">
        <p14:creationId xmlns:p14="http://schemas.microsoft.com/office/powerpoint/2010/main" val="33687834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AA1B7B3-3541-5146-BA07-EEFAD773240E}"/>
              </a:ext>
            </a:extLst>
          </p:cNvPr>
          <p:cNvSpPr>
            <a:spLocks noGrp="1"/>
          </p:cNvSpPr>
          <p:nvPr>
            <p:ph type="dt" sz="half" idx="10"/>
          </p:nvPr>
        </p:nvSpPr>
        <p:spPr/>
        <p:txBody>
          <a:bodyPr/>
          <a:lstStyle/>
          <a:p>
            <a:fld id="{78998EFE-0D60-5846-86CD-8B15C082E094}" type="datetimeFigureOut">
              <a:rPr lang="en-US" smtClean="0"/>
              <a:t>9/29/2021</a:t>
            </a:fld>
            <a:endParaRPr lang="en-US"/>
          </a:p>
        </p:txBody>
      </p:sp>
      <p:sp>
        <p:nvSpPr>
          <p:cNvPr id="3" name="Footer Placeholder 2">
            <a:extLst>
              <a:ext uri="{FF2B5EF4-FFF2-40B4-BE49-F238E27FC236}">
                <a16:creationId xmlns:a16="http://schemas.microsoft.com/office/drawing/2014/main" id="{1791BC18-C100-F54E-B07C-9BE78AA2304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8E518AA-C1D8-4A44-97DC-142D2639F480}"/>
              </a:ext>
            </a:extLst>
          </p:cNvPr>
          <p:cNvSpPr>
            <a:spLocks noGrp="1"/>
          </p:cNvSpPr>
          <p:nvPr>
            <p:ph type="sldNum" sz="quarter" idx="12"/>
          </p:nvPr>
        </p:nvSpPr>
        <p:spPr/>
        <p:txBody>
          <a:bodyPr/>
          <a:lstStyle/>
          <a:p>
            <a:fld id="{3CB2D85C-F544-5846-A57B-5EAE8B8D4C86}" type="slidenum">
              <a:rPr lang="en-US" smtClean="0"/>
              <a:t>‹#›</a:t>
            </a:fld>
            <a:endParaRPr lang="en-US"/>
          </a:p>
        </p:txBody>
      </p:sp>
    </p:spTree>
    <p:extLst>
      <p:ext uri="{BB962C8B-B14F-4D97-AF65-F5344CB8AC3E}">
        <p14:creationId xmlns:p14="http://schemas.microsoft.com/office/powerpoint/2010/main" val="27535864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89EC67-4EB5-F644-8F9D-CBCC25AFBAF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AEC2CB10-B8DF-544C-90A2-35C45D8D6A5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6F676E21-AC27-D64A-9652-C48F75E6E92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13E70889-9E0F-5746-A166-4D8236E20E3C}"/>
              </a:ext>
            </a:extLst>
          </p:cNvPr>
          <p:cNvSpPr>
            <a:spLocks noGrp="1"/>
          </p:cNvSpPr>
          <p:nvPr>
            <p:ph type="dt" sz="half" idx="10"/>
          </p:nvPr>
        </p:nvSpPr>
        <p:spPr/>
        <p:txBody>
          <a:bodyPr/>
          <a:lstStyle/>
          <a:p>
            <a:fld id="{78998EFE-0D60-5846-86CD-8B15C082E094}" type="datetimeFigureOut">
              <a:rPr lang="en-US" smtClean="0"/>
              <a:t>9/29/2021</a:t>
            </a:fld>
            <a:endParaRPr lang="en-US"/>
          </a:p>
        </p:txBody>
      </p:sp>
      <p:sp>
        <p:nvSpPr>
          <p:cNvPr id="6" name="Footer Placeholder 5">
            <a:extLst>
              <a:ext uri="{FF2B5EF4-FFF2-40B4-BE49-F238E27FC236}">
                <a16:creationId xmlns:a16="http://schemas.microsoft.com/office/drawing/2014/main" id="{57BC2520-FB06-A04D-A4E0-CD46B4CC66D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411278C-5D56-E349-A724-352F10FE87DF}"/>
              </a:ext>
            </a:extLst>
          </p:cNvPr>
          <p:cNvSpPr>
            <a:spLocks noGrp="1"/>
          </p:cNvSpPr>
          <p:nvPr>
            <p:ph type="sldNum" sz="quarter" idx="12"/>
          </p:nvPr>
        </p:nvSpPr>
        <p:spPr/>
        <p:txBody>
          <a:bodyPr/>
          <a:lstStyle/>
          <a:p>
            <a:fld id="{3CB2D85C-F544-5846-A57B-5EAE8B8D4C86}" type="slidenum">
              <a:rPr lang="en-US" smtClean="0"/>
              <a:t>‹#›</a:t>
            </a:fld>
            <a:endParaRPr lang="en-US"/>
          </a:p>
        </p:txBody>
      </p:sp>
    </p:spTree>
    <p:extLst>
      <p:ext uri="{BB962C8B-B14F-4D97-AF65-F5344CB8AC3E}">
        <p14:creationId xmlns:p14="http://schemas.microsoft.com/office/powerpoint/2010/main" val="6416515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A7DBBA-C385-F949-94AE-4C3E7903CA86}"/>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620C4D2-2B25-184D-B943-4F3B3852F4D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BD3FE8F-D874-864D-9F78-4B8029B600E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DF5D2BD-4D68-3049-9C44-635BC65867A3}"/>
              </a:ext>
            </a:extLst>
          </p:cNvPr>
          <p:cNvSpPr>
            <a:spLocks noGrp="1"/>
          </p:cNvSpPr>
          <p:nvPr>
            <p:ph type="dt" sz="half" idx="10"/>
          </p:nvPr>
        </p:nvSpPr>
        <p:spPr/>
        <p:txBody>
          <a:bodyPr/>
          <a:lstStyle/>
          <a:p>
            <a:fld id="{78998EFE-0D60-5846-86CD-8B15C082E094}" type="datetimeFigureOut">
              <a:rPr lang="en-US" smtClean="0"/>
              <a:t>9/29/2021</a:t>
            </a:fld>
            <a:endParaRPr lang="en-US"/>
          </a:p>
        </p:txBody>
      </p:sp>
      <p:sp>
        <p:nvSpPr>
          <p:cNvPr id="6" name="Footer Placeholder 5">
            <a:extLst>
              <a:ext uri="{FF2B5EF4-FFF2-40B4-BE49-F238E27FC236}">
                <a16:creationId xmlns:a16="http://schemas.microsoft.com/office/drawing/2014/main" id="{E4E3A0EF-F3F8-9B4D-BB44-8F92041F2A9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1DA99A5-E25A-584A-8175-C87CBFD77728}"/>
              </a:ext>
            </a:extLst>
          </p:cNvPr>
          <p:cNvSpPr>
            <a:spLocks noGrp="1"/>
          </p:cNvSpPr>
          <p:nvPr>
            <p:ph type="sldNum" sz="quarter" idx="12"/>
          </p:nvPr>
        </p:nvSpPr>
        <p:spPr/>
        <p:txBody>
          <a:bodyPr/>
          <a:lstStyle/>
          <a:p>
            <a:fld id="{3CB2D85C-F544-5846-A57B-5EAE8B8D4C86}" type="slidenum">
              <a:rPr lang="en-US" smtClean="0"/>
              <a:t>‹#›</a:t>
            </a:fld>
            <a:endParaRPr lang="en-US"/>
          </a:p>
        </p:txBody>
      </p:sp>
    </p:spTree>
    <p:extLst>
      <p:ext uri="{BB962C8B-B14F-4D97-AF65-F5344CB8AC3E}">
        <p14:creationId xmlns:p14="http://schemas.microsoft.com/office/powerpoint/2010/main" val="15618273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A49831E-A45D-5745-B70C-222CBA1DB5E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18E8145E-5D81-0240-99BC-B81D2B53353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a:extLst>
              <a:ext uri="{FF2B5EF4-FFF2-40B4-BE49-F238E27FC236}">
                <a16:creationId xmlns:a16="http://schemas.microsoft.com/office/drawing/2014/main" id="{AD98864D-3AFC-5E4D-A3B2-47E305309CD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8998EFE-0D60-5846-86CD-8B15C082E094}" type="datetimeFigureOut">
              <a:rPr lang="en-US" smtClean="0"/>
              <a:t>9/29/2021</a:t>
            </a:fld>
            <a:endParaRPr lang="en-US"/>
          </a:p>
        </p:txBody>
      </p:sp>
      <p:sp>
        <p:nvSpPr>
          <p:cNvPr id="5" name="Footer Placeholder 4">
            <a:extLst>
              <a:ext uri="{FF2B5EF4-FFF2-40B4-BE49-F238E27FC236}">
                <a16:creationId xmlns:a16="http://schemas.microsoft.com/office/drawing/2014/main" id="{B39588A6-D022-B348-87A1-287A313E2C7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0CF72E1-02E2-2B4A-962D-2D44C2CF8B8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B2D85C-F544-5846-A57B-5EAE8B8D4C86}" type="slidenum">
              <a:rPr lang="en-US" smtClean="0"/>
              <a:t>‹#›</a:t>
            </a:fld>
            <a:endParaRPr lang="en-US"/>
          </a:p>
        </p:txBody>
      </p:sp>
    </p:spTree>
    <p:extLst>
      <p:ext uri="{BB962C8B-B14F-4D97-AF65-F5344CB8AC3E}">
        <p14:creationId xmlns:p14="http://schemas.microsoft.com/office/powerpoint/2010/main" val="130424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b="0" i="0" kern="1200">
          <a:solidFill>
            <a:schemeClr val="tx1"/>
          </a:solidFill>
          <a:latin typeface="Helvetica Light" panose="020B0403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Helvetica"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Helvetica Light" panose="020B0403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Helvetica Light" panose="020B0403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Light" panose="020B0403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Light" panose="020B0403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emf"/></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A picture containing person, dessert&#10;&#10;Description automatically generated">
            <a:extLst>
              <a:ext uri="{FF2B5EF4-FFF2-40B4-BE49-F238E27FC236}">
                <a16:creationId xmlns:a16="http://schemas.microsoft.com/office/drawing/2014/main" id="{98513912-FA94-4904-B4FC-6B0208813D3A}"/>
              </a:ext>
            </a:extLst>
          </p:cNvPr>
          <p:cNvPicPr>
            <a:picLocks noChangeAspect="1"/>
          </p:cNvPicPr>
          <p:nvPr/>
        </p:nvPicPr>
        <p:blipFill rotWithShape="1">
          <a:blip r:embed="rId2"/>
          <a:srcRect l="21453" r="-224" b="-1840"/>
          <a:stretch/>
        </p:blipFill>
        <p:spPr>
          <a:xfrm>
            <a:off x="2309" y="-48950"/>
            <a:ext cx="8154101" cy="7036823"/>
          </a:xfrm>
          <a:prstGeom prst="rect">
            <a:avLst/>
          </a:prstGeom>
        </p:spPr>
      </p:pic>
      <p:grpSp>
        <p:nvGrpSpPr>
          <p:cNvPr id="25" name="Group 24">
            <a:extLst>
              <a:ext uri="{FF2B5EF4-FFF2-40B4-BE49-F238E27FC236}">
                <a16:creationId xmlns:a16="http://schemas.microsoft.com/office/drawing/2014/main" id="{09EFAE80-CABC-744E-A805-B107B247B6E1}"/>
              </a:ext>
            </a:extLst>
          </p:cNvPr>
          <p:cNvGrpSpPr/>
          <p:nvPr/>
        </p:nvGrpSpPr>
        <p:grpSpPr>
          <a:xfrm>
            <a:off x="4842619" y="-50800"/>
            <a:ext cx="7195777" cy="6951384"/>
            <a:chOff x="4323074" y="-50800"/>
            <a:chExt cx="7900049" cy="6951384"/>
          </a:xfrm>
        </p:grpSpPr>
        <p:pic>
          <p:nvPicPr>
            <p:cNvPr id="20" name="Picture 19">
              <a:extLst>
                <a:ext uri="{FF2B5EF4-FFF2-40B4-BE49-F238E27FC236}">
                  <a16:creationId xmlns:a16="http://schemas.microsoft.com/office/drawing/2014/main" id="{0C227411-5411-1741-A679-56FF4C1F5BEE}"/>
                </a:ext>
              </a:extLst>
            </p:cNvPr>
            <p:cNvPicPr>
              <a:picLocks noChangeAspect="1"/>
            </p:cNvPicPr>
            <p:nvPr/>
          </p:nvPicPr>
          <p:blipFill>
            <a:blip r:embed="rId3">
              <a:alphaModFix/>
            </a:blip>
            <a:stretch>
              <a:fillRect/>
            </a:stretch>
          </p:blipFill>
          <p:spPr>
            <a:xfrm>
              <a:off x="4323074" y="-50800"/>
              <a:ext cx="7868926" cy="6943169"/>
            </a:xfrm>
            <a:prstGeom prst="rect">
              <a:avLst/>
            </a:prstGeom>
          </p:spPr>
        </p:pic>
        <p:sp>
          <p:nvSpPr>
            <p:cNvPr id="24" name="Rectangle 23">
              <a:extLst>
                <a:ext uri="{FF2B5EF4-FFF2-40B4-BE49-F238E27FC236}">
                  <a16:creationId xmlns:a16="http://schemas.microsoft.com/office/drawing/2014/main" id="{C720BDE4-D855-6340-9B59-C118CD60B959}"/>
                </a:ext>
              </a:extLst>
            </p:cNvPr>
            <p:cNvSpPr/>
            <p:nvPr/>
          </p:nvSpPr>
          <p:spPr>
            <a:xfrm>
              <a:off x="8485312" y="-42584"/>
              <a:ext cx="3737811" cy="6943168"/>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grpSp>
      <p:pic>
        <p:nvPicPr>
          <p:cNvPr id="9" name="Picture 8" descr="A close up of a logo&#10;&#10;Description automatically generated with low confidence">
            <a:extLst>
              <a:ext uri="{FF2B5EF4-FFF2-40B4-BE49-F238E27FC236}">
                <a16:creationId xmlns:a16="http://schemas.microsoft.com/office/drawing/2014/main" id="{0F0B93C4-3AC8-F44C-A07D-5ECFB625C24A}"/>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079831" y="4994936"/>
            <a:ext cx="2434885" cy="1337982"/>
          </a:xfrm>
          <a:prstGeom prst="rect">
            <a:avLst/>
          </a:prstGeom>
        </p:spPr>
      </p:pic>
      <p:sp>
        <p:nvSpPr>
          <p:cNvPr id="27" name="TextBox 26">
            <a:extLst>
              <a:ext uri="{FF2B5EF4-FFF2-40B4-BE49-F238E27FC236}">
                <a16:creationId xmlns:a16="http://schemas.microsoft.com/office/drawing/2014/main" id="{65123A98-682F-854E-8C9A-6663F9CCF216}"/>
              </a:ext>
            </a:extLst>
          </p:cNvPr>
          <p:cNvSpPr txBox="1"/>
          <p:nvPr/>
        </p:nvSpPr>
        <p:spPr>
          <a:xfrm>
            <a:off x="6096000" y="1988171"/>
            <a:ext cx="5611222" cy="923330"/>
          </a:xfrm>
          <a:prstGeom prst="rect">
            <a:avLst/>
          </a:prstGeom>
          <a:noFill/>
        </p:spPr>
        <p:txBody>
          <a:bodyPr wrap="square" rtlCol="0">
            <a:spAutoFit/>
          </a:bodyPr>
          <a:lstStyle/>
          <a:p>
            <a:pPr algn="r"/>
            <a:r>
              <a:rPr lang="en-US" sz="5400" dirty="0">
                <a:solidFill>
                  <a:srgbClr val="5EBFBC"/>
                </a:solidFill>
                <a:latin typeface="Helvetica" pitchFamily="2" charset="0"/>
              </a:rPr>
              <a:t>Time for Kids</a:t>
            </a:r>
          </a:p>
        </p:txBody>
      </p:sp>
      <p:sp>
        <p:nvSpPr>
          <p:cNvPr id="28" name="TextBox 27">
            <a:extLst>
              <a:ext uri="{FF2B5EF4-FFF2-40B4-BE49-F238E27FC236}">
                <a16:creationId xmlns:a16="http://schemas.microsoft.com/office/drawing/2014/main" id="{DC6AADE6-55B7-4842-8DE5-CD02EE845A79}"/>
              </a:ext>
            </a:extLst>
          </p:cNvPr>
          <p:cNvSpPr txBox="1"/>
          <p:nvPr/>
        </p:nvSpPr>
        <p:spPr>
          <a:xfrm>
            <a:off x="6096000" y="4037660"/>
            <a:ext cx="5611222" cy="400110"/>
          </a:xfrm>
          <a:prstGeom prst="rect">
            <a:avLst/>
          </a:prstGeom>
          <a:noFill/>
        </p:spPr>
        <p:txBody>
          <a:bodyPr wrap="square" rtlCol="0">
            <a:spAutoFit/>
          </a:bodyPr>
          <a:lstStyle/>
          <a:p>
            <a:pPr algn="r"/>
            <a:r>
              <a:rPr lang="en-US" sz="2000" dirty="0">
                <a:solidFill>
                  <a:srgbClr val="6D56A0"/>
                </a:solidFill>
                <a:latin typeface="Helvetica Light" panose="020B0403020202020204" pitchFamily="34" charset="0"/>
              </a:rPr>
              <a:t>July 2021</a:t>
            </a:r>
          </a:p>
        </p:txBody>
      </p:sp>
    </p:spTree>
    <p:extLst>
      <p:ext uri="{BB962C8B-B14F-4D97-AF65-F5344CB8AC3E}">
        <p14:creationId xmlns:p14="http://schemas.microsoft.com/office/powerpoint/2010/main" val="22101079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0FD11AB-45A2-014E-AC26-DE4BAD95A108}"/>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r="-39903"/>
          <a:stretch/>
        </p:blipFill>
        <p:spPr>
          <a:xfrm>
            <a:off x="-81517" y="-21265"/>
            <a:ext cx="12355033" cy="6921795"/>
          </a:xfrm>
          <a:prstGeom prst="rect">
            <a:avLst/>
          </a:prstGeom>
        </p:spPr>
      </p:pic>
      <p:grpSp>
        <p:nvGrpSpPr>
          <p:cNvPr id="8" name="Group 7">
            <a:extLst>
              <a:ext uri="{FF2B5EF4-FFF2-40B4-BE49-F238E27FC236}">
                <a16:creationId xmlns:a16="http://schemas.microsoft.com/office/drawing/2014/main" id="{4E79C9D1-F3BD-D04C-A8B7-916FEA33995B}"/>
              </a:ext>
            </a:extLst>
          </p:cNvPr>
          <p:cNvGrpSpPr/>
          <p:nvPr/>
        </p:nvGrpSpPr>
        <p:grpSpPr>
          <a:xfrm>
            <a:off x="4323074" y="-50800"/>
            <a:ext cx="7900049" cy="6951384"/>
            <a:chOff x="4323074" y="-50800"/>
            <a:chExt cx="7900049" cy="6951384"/>
          </a:xfrm>
        </p:grpSpPr>
        <p:pic>
          <p:nvPicPr>
            <p:cNvPr id="9" name="Picture 8">
              <a:extLst>
                <a:ext uri="{FF2B5EF4-FFF2-40B4-BE49-F238E27FC236}">
                  <a16:creationId xmlns:a16="http://schemas.microsoft.com/office/drawing/2014/main" id="{C05647AE-0E28-BC47-9EDA-653C254095BF}"/>
                </a:ext>
              </a:extLst>
            </p:cNvPr>
            <p:cNvPicPr>
              <a:picLocks noChangeAspect="1"/>
            </p:cNvPicPr>
            <p:nvPr/>
          </p:nvPicPr>
          <p:blipFill>
            <a:blip r:embed="rId4">
              <a:alphaModFix/>
            </a:blip>
            <a:stretch>
              <a:fillRect/>
            </a:stretch>
          </p:blipFill>
          <p:spPr>
            <a:xfrm>
              <a:off x="4323074" y="-50800"/>
              <a:ext cx="7868926" cy="6943169"/>
            </a:xfrm>
            <a:prstGeom prst="rect">
              <a:avLst/>
            </a:prstGeom>
          </p:spPr>
        </p:pic>
        <p:sp>
          <p:nvSpPr>
            <p:cNvPr id="10" name="Rectangle 9">
              <a:extLst>
                <a:ext uri="{FF2B5EF4-FFF2-40B4-BE49-F238E27FC236}">
                  <a16:creationId xmlns:a16="http://schemas.microsoft.com/office/drawing/2014/main" id="{802CACB6-E202-E245-B3FF-85FAC294677D}"/>
                </a:ext>
              </a:extLst>
            </p:cNvPr>
            <p:cNvSpPr/>
            <p:nvPr/>
          </p:nvSpPr>
          <p:spPr>
            <a:xfrm>
              <a:off x="8485312" y="-42584"/>
              <a:ext cx="3737811" cy="6943168"/>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grpSp>
      <p:pic>
        <p:nvPicPr>
          <p:cNvPr id="13" name="Picture 12" descr="A close up of a logo&#10;&#10;Description automatically generated with low confidence">
            <a:extLst>
              <a:ext uri="{FF2B5EF4-FFF2-40B4-BE49-F238E27FC236}">
                <a16:creationId xmlns:a16="http://schemas.microsoft.com/office/drawing/2014/main" id="{44384A82-3DC8-314E-8A88-478081D9ACBD}"/>
              </a:ext>
            </a:extLst>
          </p:cNvPr>
          <p:cNvPicPr>
            <a:picLocks noChangeAspect="1"/>
          </p:cNvPicPr>
          <p:nvPr/>
        </p:nvPicPr>
        <p:blipFill>
          <a:blip r:embed="rId5"/>
          <a:stretch>
            <a:fillRect/>
          </a:stretch>
        </p:blipFill>
        <p:spPr>
          <a:xfrm>
            <a:off x="5936975" y="1397258"/>
            <a:ext cx="4044194" cy="2222306"/>
          </a:xfrm>
          <a:prstGeom prst="rect">
            <a:avLst/>
          </a:prstGeom>
        </p:spPr>
      </p:pic>
    </p:spTree>
    <p:extLst>
      <p:ext uri="{BB962C8B-B14F-4D97-AF65-F5344CB8AC3E}">
        <p14:creationId xmlns:p14="http://schemas.microsoft.com/office/powerpoint/2010/main" val="14093123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8C66DCF-F831-2849-8749-27FB1DBAC896}"/>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6" name="Picture 5" descr="A close up of a logo&#10;&#10;Description automatically generated with low confidence">
            <a:extLst>
              <a:ext uri="{FF2B5EF4-FFF2-40B4-BE49-F238E27FC236}">
                <a16:creationId xmlns:a16="http://schemas.microsoft.com/office/drawing/2014/main" id="{C67C7ECB-496A-6E48-9087-65F4D5CA5EF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52525" y="5583068"/>
            <a:ext cx="1860885" cy="1022566"/>
          </a:xfrm>
          <a:prstGeom prst="rect">
            <a:avLst/>
          </a:prstGeom>
        </p:spPr>
      </p:pic>
    </p:spTree>
    <p:extLst>
      <p:ext uri="{BB962C8B-B14F-4D97-AF65-F5344CB8AC3E}">
        <p14:creationId xmlns:p14="http://schemas.microsoft.com/office/powerpoint/2010/main" val="1658916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5EBFBC"/>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44EFB8D-28F4-0245-A5EC-9411C9CC4456}"/>
              </a:ext>
            </a:extLst>
          </p:cNvPr>
          <p:cNvPicPr>
            <a:picLocks noChangeAspect="1"/>
          </p:cNvPicPr>
          <p:nvPr/>
        </p:nvPicPr>
        <p:blipFill rotWithShape="1">
          <a:blip r:embed="rId2" cstate="print">
            <a:alphaModFix amt="20000"/>
            <a:extLst>
              <a:ext uri="{28A0092B-C50C-407E-A947-70E740481C1C}">
                <a14:useLocalDpi xmlns:a14="http://schemas.microsoft.com/office/drawing/2010/main"/>
              </a:ext>
            </a:extLst>
          </a:blip>
          <a:srcRect l="36393"/>
          <a:stretch/>
        </p:blipFill>
        <p:spPr>
          <a:xfrm>
            <a:off x="-1" y="-50800"/>
            <a:ext cx="5005138" cy="6943169"/>
          </a:xfrm>
          <a:prstGeom prst="rect">
            <a:avLst/>
          </a:prstGeom>
        </p:spPr>
      </p:pic>
      <p:sp>
        <p:nvSpPr>
          <p:cNvPr id="10" name="TextBox 9">
            <a:extLst>
              <a:ext uri="{FF2B5EF4-FFF2-40B4-BE49-F238E27FC236}">
                <a16:creationId xmlns:a16="http://schemas.microsoft.com/office/drawing/2014/main" id="{20ABEFE1-2840-A14A-BD2F-136D562E067A}"/>
              </a:ext>
            </a:extLst>
          </p:cNvPr>
          <p:cNvSpPr txBox="1"/>
          <p:nvPr/>
        </p:nvSpPr>
        <p:spPr>
          <a:xfrm>
            <a:off x="5309938" y="2567225"/>
            <a:ext cx="6529136" cy="707886"/>
          </a:xfrm>
          <a:prstGeom prst="rect">
            <a:avLst/>
          </a:prstGeom>
          <a:noFill/>
        </p:spPr>
        <p:txBody>
          <a:bodyPr wrap="square" rtlCol="0">
            <a:spAutoFit/>
          </a:bodyPr>
          <a:lstStyle/>
          <a:p>
            <a:r>
              <a:rPr lang="en-US" sz="4000" dirty="0">
                <a:solidFill>
                  <a:schemeClr val="bg1"/>
                </a:solidFill>
                <a:latin typeface="Helvetica" pitchFamily="2" charset="0"/>
              </a:rPr>
              <a:t>Be crazy about the kid.</a:t>
            </a:r>
          </a:p>
        </p:txBody>
      </p:sp>
      <p:sp>
        <p:nvSpPr>
          <p:cNvPr id="11" name="TextBox 10">
            <a:extLst>
              <a:ext uri="{FF2B5EF4-FFF2-40B4-BE49-F238E27FC236}">
                <a16:creationId xmlns:a16="http://schemas.microsoft.com/office/drawing/2014/main" id="{8FFD803D-8792-1B4D-A12D-384693289937}"/>
              </a:ext>
            </a:extLst>
          </p:cNvPr>
          <p:cNvSpPr txBox="1"/>
          <p:nvPr/>
        </p:nvSpPr>
        <p:spPr>
          <a:xfrm>
            <a:off x="5309938" y="3428999"/>
            <a:ext cx="5791199" cy="2074542"/>
          </a:xfrm>
          <a:prstGeom prst="rect">
            <a:avLst/>
          </a:prstGeom>
          <a:noFill/>
        </p:spPr>
        <p:txBody>
          <a:bodyPr wrap="square" rtlCol="0">
            <a:spAutoFit/>
          </a:bodyPr>
          <a:lstStyle/>
          <a:p>
            <a:pPr>
              <a:lnSpc>
                <a:spcPct val="150000"/>
              </a:lnSpc>
            </a:pPr>
            <a:r>
              <a:rPr lang="en-US" sz="2200" dirty="0">
                <a:solidFill>
                  <a:schemeClr val="bg1"/>
                </a:solidFill>
                <a:latin typeface="Helvetica Light" panose="020B0403020202020204" pitchFamily="34" charset="0"/>
              </a:rPr>
              <a:t>We need to focus on building a human connection with a child. With patience and passion, we can help them achieve their very best.</a:t>
            </a:r>
          </a:p>
        </p:txBody>
      </p:sp>
      <p:pic>
        <p:nvPicPr>
          <p:cNvPr id="13" name="Picture 12">
            <a:extLst>
              <a:ext uri="{FF2B5EF4-FFF2-40B4-BE49-F238E27FC236}">
                <a16:creationId xmlns:a16="http://schemas.microsoft.com/office/drawing/2014/main" id="{E7DC0541-ABC3-2F4B-B141-8845F00464A8}"/>
              </a:ext>
            </a:extLst>
          </p:cNvPr>
          <p:cNvPicPr>
            <a:picLocks noChangeAspect="1"/>
          </p:cNvPicPr>
          <p:nvPr/>
        </p:nvPicPr>
        <p:blipFill rotWithShape="1">
          <a:blip r:embed="rId2" cstate="print">
            <a:alphaModFix/>
            <a:extLst>
              <a:ext uri="{28A0092B-C50C-407E-A947-70E740481C1C}">
                <a14:useLocalDpi xmlns:a14="http://schemas.microsoft.com/office/drawing/2010/main"/>
              </a:ext>
            </a:extLst>
          </a:blip>
          <a:srcRect l="42457"/>
          <a:stretch/>
        </p:blipFill>
        <p:spPr>
          <a:xfrm>
            <a:off x="0" y="-42585"/>
            <a:ext cx="4528022" cy="6943169"/>
          </a:xfrm>
          <a:prstGeom prst="rect">
            <a:avLst/>
          </a:prstGeom>
        </p:spPr>
      </p:pic>
      <p:pic>
        <p:nvPicPr>
          <p:cNvPr id="7" name="Picture 6" descr="A close up of a logo&#10;&#10;Description automatically generated with low confidence">
            <a:extLst>
              <a:ext uri="{FF2B5EF4-FFF2-40B4-BE49-F238E27FC236}">
                <a16:creationId xmlns:a16="http://schemas.microsoft.com/office/drawing/2014/main" id="{D62878B8-2218-414B-8262-9EFA28CE6DD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52525" y="5583068"/>
            <a:ext cx="1860885" cy="1022566"/>
          </a:xfrm>
          <a:prstGeom prst="rect">
            <a:avLst/>
          </a:prstGeom>
        </p:spPr>
      </p:pic>
      <p:sp>
        <p:nvSpPr>
          <p:cNvPr id="12" name="TextBox 11">
            <a:extLst>
              <a:ext uri="{FF2B5EF4-FFF2-40B4-BE49-F238E27FC236}">
                <a16:creationId xmlns:a16="http://schemas.microsoft.com/office/drawing/2014/main" id="{9F299C52-F05D-FF41-A8C8-2BEACAD43930}"/>
              </a:ext>
            </a:extLst>
          </p:cNvPr>
          <p:cNvSpPr txBox="1"/>
          <p:nvPr/>
        </p:nvSpPr>
        <p:spPr>
          <a:xfrm>
            <a:off x="1058779" y="2921168"/>
            <a:ext cx="3256548" cy="1015663"/>
          </a:xfrm>
          <a:prstGeom prst="rect">
            <a:avLst/>
          </a:prstGeom>
          <a:noFill/>
        </p:spPr>
        <p:txBody>
          <a:bodyPr wrap="square" rtlCol="0">
            <a:spAutoFit/>
          </a:bodyPr>
          <a:lstStyle/>
          <a:p>
            <a:r>
              <a:rPr lang="en-US" sz="6000" dirty="0">
                <a:solidFill>
                  <a:srgbClr val="5EBFBC"/>
                </a:solidFill>
                <a:latin typeface="Helvetica" pitchFamily="2" charset="0"/>
              </a:rPr>
              <a:t>Connect</a:t>
            </a:r>
          </a:p>
        </p:txBody>
      </p:sp>
    </p:spTree>
    <p:extLst>
      <p:ext uri="{BB962C8B-B14F-4D97-AF65-F5344CB8AC3E}">
        <p14:creationId xmlns:p14="http://schemas.microsoft.com/office/powerpoint/2010/main" val="10654773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5ADA8"/>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44EFB8D-28F4-0245-A5EC-9411C9CC4456}"/>
              </a:ext>
            </a:extLst>
          </p:cNvPr>
          <p:cNvPicPr>
            <a:picLocks noChangeAspect="1"/>
          </p:cNvPicPr>
          <p:nvPr/>
        </p:nvPicPr>
        <p:blipFill rotWithShape="1">
          <a:blip r:embed="rId2" cstate="print">
            <a:alphaModFix amt="20000"/>
            <a:extLst>
              <a:ext uri="{28A0092B-C50C-407E-A947-70E740481C1C}">
                <a14:useLocalDpi xmlns:a14="http://schemas.microsoft.com/office/drawing/2010/main"/>
              </a:ext>
            </a:extLst>
          </a:blip>
          <a:srcRect l="36393"/>
          <a:stretch/>
        </p:blipFill>
        <p:spPr>
          <a:xfrm>
            <a:off x="-1" y="-50800"/>
            <a:ext cx="5005137" cy="6943169"/>
          </a:xfrm>
          <a:prstGeom prst="rect">
            <a:avLst/>
          </a:prstGeom>
        </p:spPr>
      </p:pic>
      <p:pic>
        <p:nvPicPr>
          <p:cNvPr id="6" name="Picture 5">
            <a:extLst>
              <a:ext uri="{FF2B5EF4-FFF2-40B4-BE49-F238E27FC236}">
                <a16:creationId xmlns:a16="http://schemas.microsoft.com/office/drawing/2014/main" id="{92817EAB-E223-E748-A77A-06157E94A44C}"/>
              </a:ext>
            </a:extLst>
          </p:cNvPr>
          <p:cNvPicPr>
            <a:picLocks noChangeAspect="1"/>
          </p:cNvPicPr>
          <p:nvPr/>
        </p:nvPicPr>
        <p:blipFill rotWithShape="1">
          <a:blip r:embed="rId2" cstate="print">
            <a:alphaModFix/>
            <a:extLst>
              <a:ext uri="{28A0092B-C50C-407E-A947-70E740481C1C}">
                <a14:useLocalDpi xmlns:a14="http://schemas.microsoft.com/office/drawing/2010/main"/>
              </a:ext>
            </a:extLst>
          </a:blip>
          <a:srcRect l="42457"/>
          <a:stretch/>
        </p:blipFill>
        <p:spPr>
          <a:xfrm>
            <a:off x="0" y="-42585"/>
            <a:ext cx="4528022" cy="6943169"/>
          </a:xfrm>
          <a:prstGeom prst="rect">
            <a:avLst/>
          </a:prstGeom>
        </p:spPr>
      </p:pic>
      <p:sp>
        <p:nvSpPr>
          <p:cNvPr id="10" name="TextBox 9">
            <a:extLst>
              <a:ext uri="{FF2B5EF4-FFF2-40B4-BE49-F238E27FC236}">
                <a16:creationId xmlns:a16="http://schemas.microsoft.com/office/drawing/2014/main" id="{20ABEFE1-2840-A14A-BD2F-136D562E067A}"/>
              </a:ext>
            </a:extLst>
          </p:cNvPr>
          <p:cNvSpPr txBox="1"/>
          <p:nvPr/>
        </p:nvSpPr>
        <p:spPr>
          <a:xfrm>
            <a:off x="5374106" y="779512"/>
            <a:ext cx="6047873" cy="2554545"/>
          </a:xfrm>
          <a:prstGeom prst="rect">
            <a:avLst/>
          </a:prstGeom>
          <a:noFill/>
        </p:spPr>
        <p:txBody>
          <a:bodyPr wrap="square" rtlCol="0">
            <a:spAutoFit/>
          </a:bodyPr>
          <a:lstStyle/>
          <a:p>
            <a:r>
              <a:rPr lang="en-US" sz="4000" dirty="0">
                <a:solidFill>
                  <a:schemeClr val="bg1"/>
                </a:solidFill>
                <a:latin typeface="Helvetica" pitchFamily="2" charset="0"/>
              </a:rPr>
              <a:t>Provide children with a consistent relationship with at least one adult that they trust.</a:t>
            </a:r>
          </a:p>
        </p:txBody>
      </p:sp>
      <p:sp>
        <p:nvSpPr>
          <p:cNvPr id="11" name="TextBox 10">
            <a:extLst>
              <a:ext uri="{FF2B5EF4-FFF2-40B4-BE49-F238E27FC236}">
                <a16:creationId xmlns:a16="http://schemas.microsoft.com/office/drawing/2014/main" id="{8FFD803D-8792-1B4D-A12D-384693289937}"/>
              </a:ext>
            </a:extLst>
          </p:cNvPr>
          <p:cNvSpPr txBox="1"/>
          <p:nvPr/>
        </p:nvSpPr>
        <p:spPr>
          <a:xfrm>
            <a:off x="5374105" y="3496114"/>
            <a:ext cx="6224335" cy="2582374"/>
          </a:xfrm>
          <a:prstGeom prst="rect">
            <a:avLst/>
          </a:prstGeom>
          <a:noFill/>
        </p:spPr>
        <p:txBody>
          <a:bodyPr wrap="square" rtlCol="0">
            <a:spAutoFit/>
          </a:bodyPr>
          <a:lstStyle/>
          <a:p>
            <a:pPr>
              <a:lnSpc>
                <a:spcPct val="150000"/>
              </a:lnSpc>
            </a:pPr>
            <a:r>
              <a:rPr lang="en-US" sz="2200" dirty="0">
                <a:solidFill>
                  <a:schemeClr val="bg1"/>
                </a:solidFill>
                <a:latin typeface="Helvetica Light" panose="020B0403020202020204" pitchFamily="34" charset="0"/>
              </a:rPr>
              <a:t>Many young people feel lost and don’t believe they have anyone to turn to. We need to provide professionals and volunteers with the time and resources to provide stability for a child and gain their trust.</a:t>
            </a:r>
          </a:p>
        </p:txBody>
      </p:sp>
      <p:pic>
        <p:nvPicPr>
          <p:cNvPr id="12" name="Picture 11" descr="A close up of a logo&#10;&#10;Description automatically generated with low confidence">
            <a:extLst>
              <a:ext uri="{FF2B5EF4-FFF2-40B4-BE49-F238E27FC236}">
                <a16:creationId xmlns:a16="http://schemas.microsoft.com/office/drawing/2014/main" id="{6E85FE4F-D036-764F-BF62-9F3FC11B289D}"/>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52525" y="5583068"/>
            <a:ext cx="1860885" cy="1022566"/>
          </a:xfrm>
          <a:prstGeom prst="rect">
            <a:avLst/>
          </a:prstGeom>
        </p:spPr>
      </p:pic>
      <p:sp>
        <p:nvSpPr>
          <p:cNvPr id="13" name="TextBox 12">
            <a:extLst>
              <a:ext uri="{FF2B5EF4-FFF2-40B4-BE49-F238E27FC236}">
                <a16:creationId xmlns:a16="http://schemas.microsoft.com/office/drawing/2014/main" id="{37BA2231-3872-4341-999C-A67862A51379}"/>
              </a:ext>
            </a:extLst>
          </p:cNvPr>
          <p:cNvSpPr txBox="1"/>
          <p:nvPr/>
        </p:nvSpPr>
        <p:spPr>
          <a:xfrm>
            <a:off x="1058779" y="2921168"/>
            <a:ext cx="3256548" cy="1015663"/>
          </a:xfrm>
          <a:prstGeom prst="rect">
            <a:avLst/>
          </a:prstGeom>
          <a:noFill/>
        </p:spPr>
        <p:txBody>
          <a:bodyPr wrap="square" rtlCol="0">
            <a:spAutoFit/>
          </a:bodyPr>
          <a:lstStyle/>
          <a:p>
            <a:r>
              <a:rPr lang="en-US" sz="6000" dirty="0">
                <a:solidFill>
                  <a:srgbClr val="F5ADA8"/>
                </a:solidFill>
                <a:latin typeface="Helvetica" pitchFamily="2" charset="0"/>
              </a:rPr>
              <a:t>Trust</a:t>
            </a:r>
          </a:p>
        </p:txBody>
      </p:sp>
    </p:spTree>
    <p:extLst>
      <p:ext uri="{BB962C8B-B14F-4D97-AF65-F5344CB8AC3E}">
        <p14:creationId xmlns:p14="http://schemas.microsoft.com/office/powerpoint/2010/main" val="22627537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D81E5C"/>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44EFB8D-28F4-0245-A5EC-9411C9CC4456}"/>
              </a:ext>
            </a:extLst>
          </p:cNvPr>
          <p:cNvPicPr>
            <a:picLocks noChangeAspect="1"/>
          </p:cNvPicPr>
          <p:nvPr/>
        </p:nvPicPr>
        <p:blipFill rotWithShape="1">
          <a:blip r:embed="rId2" cstate="print">
            <a:alphaModFix amt="20000"/>
            <a:extLst>
              <a:ext uri="{28A0092B-C50C-407E-A947-70E740481C1C}">
                <a14:useLocalDpi xmlns:a14="http://schemas.microsoft.com/office/drawing/2010/main"/>
              </a:ext>
            </a:extLst>
          </a:blip>
          <a:srcRect l="36393"/>
          <a:stretch/>
        </p:blipFill>
        <p:spPr>
          <a:xfrm>
            <a:off x="-1" y="-50800"/>
            <a:ext cx="5005137" cy="6943169"/>
          </a:xfrm>
          <a:prstGeom prst="rect">
            <a:avLst/>
          </a:prstGeom>
        </p:spPr>
      </p:pic>
      <p:pic>
        <p:nvPicPr>
          <p:cNvPr id="6" name="Picture 5">
            <a:extLst>
              <a:ext uri="{FF2B5EF4-FFF2-40B4-BE49-F238E27FC236}">
                <a16:creationId xmlns:a16="http://schemas.microsoft.com/office/drawing/2014/main" id="{92817EAB-E223-E748-A77A-06157E94A44C}"/>
              </a:ext>
            </a:extLst>
          </p:cNvPr>
          <p:cNvPicPr>
            <a:picLocks noChangeAspect="1"/>
          </p:cNvPicPr>
          <p:nvPr/>
        </p:nvPicPr>
        <p:blipFill rotWithShape="1">
          <a:blip r:embed="rId2" cstate="print">
            <a:alphaModFix/>
            <a:extLst>
              <a:ext uri="{28A0092B-C50C-407E-A947-70E740481C1C}">
                <a14:useLocalDpi xmlns:a14="http://schemas.microsoft.com/office/drawing/2010/main"/>
              </a:ext>
            </a:extLst>
          </a:blip>
          <a:srcRect l="42457"/>
          <a:stretch/>
        </p:blipFill>
        <p:spPr>
          <a:xfrm>
            <a:off x="0" y="-42585"/>
            <a:ext cx="4528022" cy="6943169"/>
          </a:xfrm>
          <a:prstGeom prst="rect">
            <a:avLst/>
          </a:prstGeom>
        </p:spPr>
      </p:pic>
      <p:sp>
        <p:nvSpPr>
          <p:cNvPr id="10" name="TextBox 9">
            <a:extLst>
              <a:ext uri="{FF2B5EF4-FFF2-40B4-BE49-F238E27FC236}">
                <a16:creationId xmlns:a16="http://schemas.microsoft.com/office/drawing/2014/main" id="{20ABEFE1-2840-A14A-BD2F-136D562E067A}"/>
              </a:ext>
            </a:extLst>
          </p:cNvPr>
          <p:cNvSpPr txBox="1"/>
          <p:nvPr/>
        </p:nvSpPr>
        <p:spPr>
          <a:xfrm>
            <a:off x="5374106" y="1407031"/>
            <a:ext cx="5855368" cy="1938992"/>
          </a:xfrm>
          <a:prstGeom prst="rect">
            <a:avLst/>
          </a:prstGeom>
          <a:noFill/>
        </p:spPr>
        <p:txBody>
          <a:bodyPr wrap="square" rtlCol="0">
            <a:spAutoFit/>
          </a:bodyPr>
          <a:lstStyle/>
          <a:p>
            <a:r>
              <a:rPr lang="en-US" sz="4000" dirty="0">
                <a:solidFill>
                  <a:schemeClr val="bg1"/>
                </a:solidFill>
                <a:latin typeface="Helvetica" pitchFamily="2" charset="0"/>
              </a:rPr>
              <a:t>Encourage children to tell their story and learn to hope.</a:t>
            </a:r>
          </a:p>
        </p:txBody>
      </p:sp>
      <p:sp>
        <p:nvSpPr>
          <p:cNvPr id="11" name="TextBox 10">
            <a:extLst>
              <a:ext uri="{FF2B5EF4-FFF2-40B4-BE49-F238E27FC236}">
                <a16:creationId xmlns:a16="http://schemas.microsoft.com/office/drawing/2014/main" id="{8FFD803D-8792-1B4D-A12D-384693289937}"/>
              </a:ext>
            </a:extLst>
          </p:cNvPr>
          <p:cNvSpPr txBox="1"/>
          <p:nvPr/>
        </p:nvSpPr>
        <p:spPr>
          <a:xfrm>
            <a:off x="5374105" y="3511977"/>
            <a:ext cx="6352673" cy="2060372"/>
          </a:xfrm>
          <a:prstGeom prst="rect">
            <a:avLst/>
          </a:prstGeom>
          <a:noFill/>
        </p:spPr>
        <p:txBody>
          <a:bodyPr wrap="square" rtlCol="0">
            <a:spAutoFit/>
          </a:bodyPr>
          <a:lstStyle/>
          <a:p>
            <a:pPr>
              <a:lnSpc>
                <a:spcPct val="150000"/>
              </a:lnSpc>
            </a:pPr>
            <a:r>
              <a:rPr lang="en-US" sz="2200" dirty="0">
                <a:solidFill>
                  <a:schemeClr val="bg1"/>
                </a:solidFill>
                <a:latin typeface="Helvetica Light" panose="020B0403020202020204" pitchFamily="34" charset="0"/>
              </a:rPr>
              <a:t>We should encourage young people to express themselves and tell their story. We need to listen, believe and help the young person to make the changes they need to develop hope for the future.</a:t>
            </a:r>
          </a:p>
        </p:txBody>
      </p:sp>
      <p:pic>
        <p:nvPicPr>
          <p:cNvPr id="7" name="Picture 6" descr="A close up of a logo&#10;&#10;Description automatically generated with low confidence">
            <a:extLst>
              <a:ext uri="{FF2B5EF4-FFF2-40B4-BE49-F238E27FC236}">
                <a16:creationId xmlns:a16="http://schemas.microsoft.com/office/drawing/2014/main" id="{EF81815D-F9BC-2D43-AA63-C31FBF79196D}"/>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52525" y="5583068"/>
            <a:ext cx="1860885" cy="1022566"/>
          </a:xfrm>
          <a:prstGeom prst="rect">
            <a:avLst/>
          </a:prstGeom>
        </p:spPr>
      </p:pic>
      <p:sp>
        <p:nvSpPr>
          <p:cNvPr id="12" name="TextBox 11">
            <a:extLst>
              <a:ext uri="{FF2B5EF4-FFF2-40B4-BE49-F238E27FC236}">
                <a16:creationId xmlns:a16="http://schemas.microsoft.com/office/drawing/2014/main" id="{CB660D00-4845-884A-85D5-1D7B93E84048}"/>
              </a:ext>
            </a:extLst>
          </p:cNvPr>
          <p:cNvSpPr txBox="1"/>
          <p:nvPr/>
        </p:nvSpPr>
        <p:spPr>
          <a:xfrm>
            <a:off x="1058779" y="2921168"/>
            <a:ext cx="3256548" cy="1015663"/>
          </a:xfrm>
          <a:prstGeom prst="rect">
            <a:avLst/>
          </a:prstGeom>
          <a:noFill/>
        </p:spPr>
        <p:txBody>
          <a:bodyPr wrap="square" rtlCol="0">
            <a:spAutoFit/>
          </a:bodyPr>
          <a:lstStyle/>
          <a:p>
            <a:r>
              <a:rPr lang="en-US" sz="6000" dirty="0">
                <a:solidFill>
                  <a:srgbClr val="D81E5C"/>
                </a:solidFill>
                <a:latin typeface="Helvetica" pitchFamily="2" charset="0"/>
              </a:rPr>
              <a:t>Hope</a:t>
            </a:r>
          </a:p>
        </p:txBody>
      </p:sp>
    </p:spTree>
    <p:extLst>
      <p:ext uri="{BB962C8B-B14F-4D97-AF65-F5344CB8AC3E}">
        <p14:creationId xmlns:p14="http://schemas.microsoft.com/office/powerpoint/2010/main" val="7204998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D6D5C"/>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44EFB8D-28F4-0245-A5EC-9411C9CC4456}"/>
              </a:ext>
            </a:extLst>
          </p:cNvPr>
          <p:cNvPicPr>
            <a:picLocks noChangeAspect="1"/>
          </p:cNvPicPr>
          <p:nvPr/>
        </p:nvPicPr>
        <p:blipFill rotWithShape="1">
          <a:blip r:embed="rId3" cstate="print">
            <a:alphaModFix amt="20000"/>
            <a:extLst>
              <a:ext uri="{28A0092B-C50C-407E-A947-70E740481C1C}">
                <a14:useLocalDpi xmlns:a14="http://schemas.microsoft.com/office/drawing/2010/main"/>
              </a:ext>
            </a:extLst>
          </a:blip>
          <a:srcRect l="36393"/>
          <a:stretch/>
        </p:blipFill>
        <p:spPr>
          <a:xfrm>
            <a:off x="-1" y="-50800"/>
            <a:ext cx="5005137" cy="6943169"/>
          </a:xfrm>
          <a:prstGeom prst="rect">
            <a:avLst/>
          </a:prstGeom>
        </p:spPr>
      </p:pic>
      <p:sp>
        <p:nvSpPr>
          <p:cNvPr id="10" name="TextBox 9">
            <a:extLst>
              <a:ext uri="{FF2B5EF4-FFF2-40B4-BE49-F238E27FC236}">
                <a16:creationId xmlns:a16="http://schemas.microsoft.com/office/drawing/2014/main" id="{20ABEFE1-2840-A14A-BD2F-136D562E067A}"/>
              </a:ext>
            </a:extLst>
          </p:cNvPr>
          <p:cNvSpPr txBox="1"/>
          <p:nvPr/>
        </p:nvSpPr>
        <p:spPr>
          <a:xfrm>
            <a:off x="5374106" y="1340111"/>
            <a:ext cx="6497052" cy="1938992"/>
          </a:xfrm>
          <a:prstGeom prst="rect">
            <a:avLst/>
          </a:prstGeom>
          <a:noFill/>
        </p:spPr>
        <p:txBody>
          <a:bodyPr wrap="square" rtlCol="0">
            <a:spAutoFit/>
          </a:bodyPr>
          <a:lstStyle/>
          <a:p>
            <a:r>
              <a:rPr lang="en-US" sz="4000" dirty="0">
                <a:solidFill>
                  <a:schemeClr val="bg1"/>
                </a:solidFill>
                <a:latin typeface="Helvetica" pitchFamily="2" charset="0"/>
              </a:rPr>
              <a:t>Give children a sense of belonging and encourage them to shine.</a:t>
            </a:r>
          </a:p>
        </p:txBody>
      </p:sp>
      <p:sp>
        <p:nvSpPr>
          <p:cNvPr id="11" name="TextBox 10">
            <a:extLst>
              <a:ext uri="{FF2B5EF4-FFF2-40B4-BE49-F238E27FC236}">
                <a16:creationId xmlns:a16="http://schemas.microsoft.com/office/drawing/2014/main" id="{8FFD803D-8792-1B4D-A12D-384693289937}"/>
              </a:ext>
            </a:extLst>
          </p:cNvPr>
          <p:cNvSpPr txBox="1"/>
          <p:nvPr/>
        </p:nvSpPr>
        <p:spPr>
          <a:xfrm>
            <a:off x="5374105" y="3578897"/>
            <a:ext cx="6352673" cy="2074542"/>
          </a:xfrm>
          <a:prstGeom prst="rect">
            <a:avLst/>
          </a:prstGeom>
          <a:noFill/>
        </p:spPr>
        <p:txBody>
          <a:bodyPr wrap="square" rtlCol="0">
            <a:spAutoFit/>
          </a:bodyPr>
          <a:lstStyle/>
          <a:p>
            <a:pPr>
              <a:lnSpc>
                <a:spcPct val="150000"/>
              </a:lnSpc>
            </a:pPr>
            <a:r>
              <a:rPr lang="en-US" sz="2200" dirty="0">
                <a:solidFill>
                  <a:schemeClr val="bg1"/>
                </a:solidFill>
                <a:latin typeface="Helvetica Light" panose="020B0403020202020204" pitchFamily="34" charset="0"/>
              </a:rPr>
              <a:t>We need to find ways to build on the individual strengths of each child, whatever they might be, and help them to find places where they feel they belong and shine.</a:t>
            </a:r>
          </a:p>
        </p:txBody>
      </p:sp>
      <p:pic>
        <p:nvPicPr>
          <p:cNvPr id="13" name="Picture 12">
            <a:extLst>
              <a:ext uri="{FF2B5EF4-FFF2-40B4-BE49-F238E27FC236}">
                <a16:creationId xmlns:a16="http://schemas.microsoft.com/office/drawing/2014/main" id="{BE4E6946-718C-E647-B3D1-7E59CFCFA06B}"/>
              </a:ext>
            </a:extLst>
          </p:cNvPr>
          <p:cNvPicPr>
            <a:picLocks noChangeAspect="1"/>
          </p:cNvPicPr>
          <p:nvPr/>
        </p:nvPicPr>
        <p:blipFill rotWithShape="1">
          <a:blip r:embed="rId3" cstate="print">
            <a:alphaModFix/>
            <a:extLst>
              <a:ext uri="{28A0092B-C50C-407E-A947-70E740481C1C}">
                <a14:useLocalDpi xmlns:a14="http://schemas.microsoft.com/office/drawing/2010/main"/>
              </a:ext>
            </a:extLst>
          </a:blip>
          <a:srcRect l="42457"/>
          <a:stretch/>
        </p:blipFill>
        <p:spPr>
          <a:xfrm>
            <a:off x="0" y="-42585"/>
            <a:ext cx="4528022" cy="6943169"/>
          </a:xfrm>
          <a:prstGeom prst="rect">
            <a:avLst/>
          </a:prstGeom>
        </p:spPr>
      </p:pic>
      <p:pic>
        <p:nvPicPr>
          <p:cNvPr id="7" name="Picture 6" descr="A close up of a logo&#10;&#10;Description automatically generated with low confidence">
            <a:extLst>
              <a:ext uri="{FF2B5EF4-FFF2-40B4-BE49-F238E27FC236}">
                <a16:creationId xmlns:a16="http://schemas.microsoft.com/office/drawing/2014/main" id="{49A55BA6-7460-8C46-8F27-632E18431A2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52525" y="5583068"/>
            <a:ext cx="1860885" cy="1022566"/>
          </a:xfrm>
          <a:prstGeom prst="rect">
            <a:avLst/>
          </a:prstGeom>
        </p:spPr>
      </p:pic>
      <p:sp>
        <p:nvSpPr>
          <p:cNvPr id="12" name="TextBox 11">
            <a:extLst>
              <a:ext uri="{FF2B5EF4-FFF2-40B4-BE49-F238E27FC236}">
                <a16:creationId xmlns:a16="http://schemas.microsoft.com/office/drawing/2014/main" id="{E0DF5F63-F70F-1845-9BD9-73FF004B9FA2}"/>
              </a:ext>
            </a:extLst>
          </p:cNvPr>
          <p:cNvSpPr txBox="1"/>
          <p:nvPr/>
        </p:nvSpPr>
        <p:spPr>
          <a:xfrm>
            <a:off x="1058779" y="2921168"/>
            <a:ext cx="3256548" cy="1015663"/>
          </a:xfrm>
          <a:prstGeom prst="rect">
            <a:avLst/>
          </a:prstGeom>
          <a:noFill/>
        </p:spPr>
        <p:txBody>
          <a:bodyPr wrap="square" rtlCol="0">
            <a:spAutoFit/>
          </a:bodyPr>
          <a:lstStyle/>
          <a:p>
            <a:r>
              <a:rPr lang="en-US" sz="6000" dirty="0">
                <a:solidFill>
                  <a:srgbClr val="ED6D5C"/>
                </a:solidFill>
                <a:latin typeface="Helvetica" pitchFamily="2" charset="0"/>
              </a:rPr>
              <a:t>Belong</a:t>
            </a:r>
          </a:p>
        </p:txBody>
      </p:sp>
    </p:spTree>
    <p:extLst>
      <p:ext uri="{BB962C8B-B14F-4D97-AF65-F5344CB8AC3E}">
        <p14:creationId xmlns:p14="http://schemas.microsoft.com/office/powerpoint/2010/main" val="36037555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BBB44"/>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44EFB8D-28F4-0245-A5EC-9411C9CC4456}"/>
              </a:ext>
            </a:extLst>
          </p:cNvPr>
          <p:cNvPicPr>
            <a:picLocks noChangeAspect="1"/>
          </p:cNvPicPr>
          <p:nvPr/>
        </p:nvPicPr>
        <p:blipFill rotWithShape="1">
          <a:blip r:embed="rId3" cstate="print">
            <a:alphaModFix amt="20000"/>
            <a:extLst>
              <a:ext uri="{28A0092B-C50C-407E-A947-70E740481C1C}">
                <a14:useLocalDpi xmlns:a14="http://schemas.microsoft.com/office/drawing/2010/main"/>
              </a:ext>
            </a:extLst>
          </a:blip>
          <a:srcRect l="36393"/>
          <a:stretch/>
        </p:blipFill>
        <p:spPr>
          <a:xfrm>
            <a:off x="-1" y="-50800"/>
            <a:ext cx="5005138" cy="6943169"/>
          </a:xfrm>
          <a:prstGeom prst="rect">
            <a:avLst/>
          </a:prstGeom>
        </p:spPr>
      </p:pic>
      <p:pic>
        <p:nvPicPr>
          <p:cNvPr id="17" name="Picture 16">
            <a:extLst>
              <a:ext uri="{FF2B5EF4-FFF2-40B4-BE49-F238E27FC236}">
                <a16:creationId xmlns:a16="http://schemas.microsoft.com/office/drawing/2014/main" id="{93764A49-37ED-9649-AC08-39C229715FE5}"/>
              </a:ext>
            </a:extLst>
          </p:cNvPr>
          <p:cNvPicPr>
            <a:picLocks noChangeAspect="1"/>
          </p:cNvPicPr>
          <p:nvPr/>
        </p:nvPicPr>
        <p:blipFill rotWithShape="1">
          <a:blip r:embed="rId3" cstate="print">
            <a:alphaModFix/>
            <a:extLst>
              <a:ext uri="{28A0092B-C50C-407E-A947-70E740481C1C}">
                <a14:useLocalDpi xmlns:a14="http://schemas.microsoft.com/office/drawing/2010/main"/>
              </a:ext>
            </a:extLst>
          </a:blip>
          <a:srcRect l="42457"/>
          <a:stretch/>
        </p:blipFill>
        <p:spPr>
          <a:xfrm>
            <a:off x="0" y="-42585"/>
            <a:ext cx="4528022" cy="6943169"/>
          </a:xfrm>
          <a:prstGeom prst="rect">
            <a:avLst/>
          </a:prstGeom>
        </p:spPr>
      </p:pic>
      <p:sp>
        <p:nvSpPr>
          <p:cNvPr id="8" name="TextBox 7">
            <a:extLst>
              <a:ext uri="{FF2B5EF4-FFF2-40B4-BE49-F238E27FC236}">
                <a16:creationId xmlns:a16="http://schemas.microsoft.com/office/drawing/2014/main" id="{7E74ACE2-87F0-9248-9B9B-044B07DF293B}"/>
              </a:ext>
            </a:extLst>
          </p:cNvPr>
          <p:cNvSpPr txBox="1"/>
          <p:nvPr/>
        </p:nvSpPr>
        <p:spPr>
          <a:xfrm>
            <a:off x="1058779" y="2921168"/>
            <a:ext cx="3256548" cy="1015663"/>
          </a:xfrm>
          <a:prstGeom prst="rect">
            <a:avLst/>
          </a:prstGeom>
          <a:noFill/>
        </p:spPr>
        <p:txBody>
          <a:bodyPr wrap="square" rtlCol="0">
            <a:spAutoFit/>
          </a:bodyPr>
          <a:lstStyle/>
          <a:p>
            <a:r>
              <a:rPr lang="en-US" sz="6000" dirty="0">
                <a:solidFill>
                  <a:srgbClr val="FBBB44"/>
                </a:solidFill>
                <a:latin typeface="Helvetica" pitchFamily="2" charset="0"/>
              </a:rPr>
              <a:t>Believe</a:t>
            </a:r>
          </a:p>
        </p:txBody>
      </p:sp>
      <p:sp>
        <p:nvSpPr>
          <p:cNvPr id="10" name="TextBox 9">
            <a:extLst>
              <a:ext uri="{FF2B5EF4-FFF2-40B4-BE49-F238E27FC236}">
                <a16:creationId xmlns:a16="http://schemas.microsoft.com/office/drawing/2014/main" id="{20ABEFE1-2840-A14A-BD2F-136D562E067A}"/>
              </a:ext>
            </a:extLst>
          </p:cNvPr>
          <p:cNvSpPr txBox="1"/>
          <p:nvPr/>
        </p:nvSpPr>
        <p:spPr>
          <a:xfrm>
            <a:off x="5374107" y="1832553"/>
            <a:ext cx="5614736" cy="1323439"/>
          </a:xfrm>
          <a:prstGeom prst="rect">
            <a:avLst/>
          </a:prstGeom>
          <a:noFill/>
        </p:spPr>
        <p:txBody>
          <a:bodyPr wrap="square" rtlCol="0">
            <a:spAutoFit/>
          </a:bodyPr>
          <a:lstStyle/>
          <a:p>
            <a:r>
              <a:rPr lang="en-US" sz="4000" dirty="0">
                <a:solidFill>
                  <a:schemeClr val="bg1"/>
                </a:solidFill>
                <a:latin typeface="Helvetica" pitchFamily="2" charset="0"/>
              </a:rPr>
              <a:t>Believe in what they can achieve.</a:t>
            </a:r>
          </a:p>
        </p:txBody>
      </p:sp>
      <p:sp>
        <p:nvSpPr>
          <p:cNvPr id="11" name="TextBox 10">
            <a:extLst>
              <a:ext uri="{FF2B5EF4-FFF2-40B4-BE49-F238E27FC236}">
                <a16:creationId xmlns:a16="http://schemas.microsoft.com/office/drawing/2014/main" id="{8FFD803D-8792-1B4D-A12D-384693289937}"/>
              </a:ext>
            </a:extLst>
          </p:cNvPr>
          <p:cNvSpPr txBox="1"/>
          <p:nvPr/>
        </p:nvSpPr>
        <p:spPr>
          <a:xfrm>
            <a:off x="5374105" y="3578897"/>
            <a:ext cx="6352673" cy="1566711"/>
          </a:xfrm>
          <a:prstGeom prst="rect">
            <a:avLst/>
          </a:prstGeom>
          <a:noFill/>
        </p:spPr>
        <p:txBody>
          <a:bodyPr wrap="square" rtlCol="0">
            <a:spAutoFit/>
          </a:bodyPr>
          <a:lstStyle/>
          <a:p>
            <a:pPr>
              <a:lnSpc>
                <a:spcPct val="150000"/>
              </a:lnSpc>
            </a:pPr>
            <a:r>
              <a:rPr lang="en-US" sz="2200" dirty="0">
                <a:solidFill>
                  <a:schemeClr val="bg1"/>
                </a:solidFill>
                <a:latin typeface="Helvetica Light" panose="020B0403020202020204" pitchFamily="34" charset="0"/>
              </a:rPr>
              <a:t>We all need to believe in the child or young person and what they can achieve and inspire them to believe in themselves.</a:t>
            </a:r>
          </a:p>
        </p:txBody>
      </p:sp>
      <p:pic>
        <p:nvPicPr>
          <p:cNvPr id="7" name="Picture 6" descr="A close up of a logo&#10;&#10;Description automatically generated with low confidence">
            <a:extLst>
              <a:ext uri="{FF2B5EF4-FFF2-40B4-BE49-F238E27FC236}">
                <a16:creationId xmlns:a16="http://schemas.microsoft.com/office/drawing/2014/main" id="{2DDDB78A-808A-9C4D-9C8E-B856E47AF375}"/>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52525" y="5583068"/>
            <a:ext cx="1860885" cy="1022566"/>
          </a:xfrm>
          <a:prstGeom prst="rect">
            <a:avLst/>
          </a:prstGeom>
        </p:spPr>
      </p:pic>
    </p:spTree>
    <p:extLst>
      <p:ext uri="{BB962C8B-B14F-4D97-AF65-F5344CB8AC3E}">
        <p14:creationId xmlns:p14="http://schemas.microsoft.com/office/powerpoint/2010/main" val="13839929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screenshot of a computer&#10;&#10;Description automatically generated with low confidence">
            <a:extLst>
              <a:ext uri="{FF2B5EF4-FFF2-40B4-BE49-F238E27FC236}">
                <a16:creationId xmlns:a16="http://schemas.microsoft.com/office/drawing/2014/main" id="{787AFF8B-B6AE-42CD-AF7B-B533000A6745}"/>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5707490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82687C-9248-4334-8895-118F39C3289D}"/>
              </a:ext>
            </a:extLst>
          </p:cNvPr>
          <p:cNvSpPr>
            <a:spLocks noGrp="1"/>
          </p:cNvSpPr>
          <p:nvPr>
            <p:ph type="ctrTitle"/>
          </p:nvPr>
        </p:nvSpPr>
        <p:spPr/>
        <p:txBody>
          <a:bodyPr/>
          <a:lstStyle/>
          <a:p>
            <a:endParaRPr lang="en-GB"/>
          </a:p>
        </p:txBody>
      </p:sp>
      <p:sp>
        <p:nvSpPr>
          <p:cNvPr id="3" name="Subtitle 2">
            <a:extLst>
              <a:ext uri="{FF2B5EF4-FFF2-40B4-BE49-F238E27FC236}">
                <a16:creationId xmlns:a16="http://schemas.microsoft.com/office/drawing/2014/main" id="{85B494D0-F038-434A-90B4-71C7C290E646}"/>
              </a:ext>
            </a:extLst>
          </p:cNvPr>
          <p:cNvSpPr>
            <a:spLocks noGrp="1"/>
          </p:cNvSpPr>
          <p:nvPr>
            <p:ph type="subTitle" idx="1"/>
          </p:nvPr>
        </p:nvSpPr>
        <p:spPr/>
        <p:txBody>
          <a:bodyPr/>
          <a:lstStyle/>
          <a:p>
            <a:endParaRPr lang="en-GB"/>
          </a:p>
        </p:txBody>
      </p:sp>
      <p:pic>
        <p:nvPicPr>
          <p:cNvPr id="7" name="Picture 6">
            <a:extLst>
              <a:ext uri="{FF2B5EF4-FFF2-40B4-BE49-F238E27FC236}">
                <a16:creationId xmlns:a16="http://schemas.microsoft.com/office/drawing/2014/main" id="{D6CF4B10-8EA7-4A3E-97C8-4F0F2C8B2EF0}"/>
              </a:ext>
            </a:extLst>
          </p:cNvPr>
          <p:cNvPicPr>
            <a:picLocks noChangeAspect="1"/>
          </p:cNvPicPr>
          <p:nvPr/>
        </p:nvPicPr>
        <p:blipFill>
          <a:blip r:embed="rId3"/>
          <a:stretch>
            <a:fillRect/>
          </a:stretch>
        </p:blipFill>
        <p:spPr>
          <a:xfrm>
            <a:off x="1136713" y="0"/>
            <a:ext cx="9699130" cy="6858000"/>
          </a:xfrm>
          <a:prstGeom prst="rect">
            <a:avLst/>
          </a:prstGeom>
        </p:spPr>
      </p:pic>
    </p:spTree>
    <p:extLst>
      <p:ext uri="{BB962C8B-B14F-4D97-AF65-F5344CB8AC3E}">
        <p14:creationId xmlns:p14="http://schemas.microsoft.com/office/powerpoint/2010/main" val="403973955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3003D060F36F64584A95568152C94E4" ma:contentTypeVersion="21" ma:contentTypeDescription="Create a new document." ma:contentTypeScope="" ma:versionID="6bbc9d46742a795276f54e6eee0a41f7">
  <xsd:schema xmlns:xsd="http://www.w3.org/2001/XMLSchema" xmlns:xs="http://www.w3.org/2001/XMLSchema" xmlns:p="http://schemas.microsoft.com/office/2006/metadata/properties" xmlns:ns2="5dcbeb49-6608-414c-aa83-2294eec9e2e3" xmlns:ns3="a8f62ff0-e724-490b-9445-3d131930e824" targetNamespace="http://schemas.microsoft.com/office/2006/metadata/properties" ma:root="true" ma:fieldsID="f1d34a62b6d0d2f8a47a20ded96d3be5" ns2:_="" ns3:_="">
    <xsd:import namespace="5dcbeb49-6608-414c-aa83-2294eec9e2e3"/>
    <xsd:import namespace="a8f62ff0-e724-490b-9445-3d131930e82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3:SharedWithUsers" minOccurs="0"/>
                <xsd:element ref="ns3:SharedWithDetails" minOccurs="0"/>
                <xsd:element ref="ns2:MediaServiceLocation" minOccurs="0"/>
                <xsd:element ref="ns2:MediaLengthInSeconds" minOccurs="0"/>
                <xsd:element ref="ns3:TaxCatchAll" minOccurs="0"/>
                <xsd:element ref="ns2:lcf76f155ced4ddcb4097134ff3c332f"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dcbeb49-6608-414c-aa83-2294eec9e2e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2ee47d3c-824f-44ba-a186-ef5ee7fdb829"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8f62ff0-e724-490b-9445-3d131930e824"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28ddb5d9-1c7b-427f-aaa8-1159ca45c103}" ma:internalName="TaxCatchAll" ma:showField="CatchAllData" ma:web="a8f62ff0-e724-490b-9445-3d131930e82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5dcbeb49-6608-414c-aa83-2294eec9e2e3">
      <Terms xmlns="http://schemas.microsoft.com/office/infopath/2007/PartnerControls"/>
    </lcf76f155ced4ddcb4097134ff3c332f>
    <TaxCatchAll xmlns="a8f62ff0-e724-490b-9445-3d131930e824"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6D92F06-5DDC-4A48-A83E-A01A470EDAF0}"/>
</file>

<file path=customXml/itemProps2.xml><?xml version="1.0" encoding="utf-8"?>
<ds:datastoreItem xmlns:ds="http://schemas.openxmlformats.org/officeDocument/2006/customXml" ds:itemID="{86169457-A62A-485C-9447-C1A4D423B6DE}">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20E39FBE-FC7C-49C5-B348-9DBB15B3EAE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3141</TotalTime>
  <Words>226</Words>
  <Application>Microsoft Office PowerPoint</Application>
  <PresentationFormat>Widescreen</PresentationFormat>
  <Paragraphs>22</Paragraphs>
  <Slides>10</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Helvetica</vt:lpstr>
      <vt:lpstr>Helvetica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Eleanor Cobbett</dc:creator>
  <cp:lastModifiedBy>Sally Stubbings</cp:lastModifiedBy>
  <cp:revision>48</cp:revision>
  <dcterms:created xsi:type="dcterms:W3CDTF">2021-05-09T22:04:43Z</dcterms:created>
  <dcterms:modified xsi:type="dcterms:W3CDTF">2021-09-29T09:36:07Z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0x01010073003D060F36F64584A95568152C94E4</vt:lpwstr>
  </property>
</Properties>
</file>